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Karla" panose="020F0502020204030204" pitchFamily="2" charset="0"/>
      <p:regular r:id="rId50"/>
      <p:bold r:id="rId51"/>
      <p:italic r:id="rId52"/>
      <p:boldItalic r:id="rId53"/>
    </p:embeddedFont>
    <p:embeddedFont>
      <p:font typeface="Open Sans Light" panose="020F0502020204030204"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b1fb82c566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b1fb82c566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b1fb82c566_0_27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1b1fb82c566_0_27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b1fb82c566_0_2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1b1fb82c566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b1fb82c566_0_2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b1fb82c566_0_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b1fb82c566_0_2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b1fb82c566_0_2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b1fb82c566_0_2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b1fb82c566_0_2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b1fb82c566_0_2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g1b1fb82c566_0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b1fb82c566_0_2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b1fb82c566_0_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b1fb82c566_0_2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b1fb82c566_0_2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b1fb82c566_0_2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b1fb82c566_0_2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b1fb82c566_0_2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b1fb82c566_0_2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b1fb82c566_0_1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b1fb82c566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b1fb82c566_0_2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b1fb82c566_0_2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b1fb82c566_0_2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b1fb82c566_0_2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b1fb82c566_0_2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b1fb82c566_0_2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b1fb82c566_0_2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b1fb82c566_0_2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b1fb82c566_0_26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1b1fb82c566_0_2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b1fb82c566_0_2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b1fb82c566_0_2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b1fb82c566_0_2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b1fb82c566_0_2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a7ef79411f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a7ef79411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a7ef79411f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a7ef79411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a7ef79411f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a7ef79411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b1fb82c566_0_2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b1fb82c566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a7ef79411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a7ef794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a7ef79411f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a7ef79411f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a7ef79411f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a7ef79411f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a7ef79411f_3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a7ef79411f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b1fb82c566_0_2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b1fb82c566_0_2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a7ef79411f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a7ef79411f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a7ef79411f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a7ef79411f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a7ef79411f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a7ef79411f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b1fb82c566_0_2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g1b1fb82c566_0_2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b1fb82c566_0_2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b1fb82c566_0_2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b1fb82c566_0_2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b1fb82c566_0_2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b1fb82c566_0_2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b1fb82c566_0_2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b1fb82c566_0_1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1b1fb82c566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b1fb82c566_0_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1b1fb82c566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b1fb82c566_0_1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1b1fb82c566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b1fb82c566_0_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b1fb82c566_0_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accent2"/>
        </a:solidFill>
        <a:effectLst/>
      </p:bgPr>
    </p:bg>
    <p:spTree>
      <p:nvGrpSpPr>
        <p:cNvPr id="1" name="Shape 50"/>
        <p:cNvGrpSpPr/>
        <p:nvPr/>
      </p:nvGrpSpPr>
      <p:grpSpPr>
        <a:xfrm>
          <a:off x="0" y="0"/>
          <a:ext cx="0" cy="0"/>
          <a:chOff x="0" y="0"/>
          <a:chExt cx="0" cy="0"/>
        </a:xfrm>
      </p:grpSpPr>
      <p:sp>
        <p:nvSpPr>
          <p:cNvPr id="51" name="Google Shape;51;p13"/>
          <p:cNvSpPr/>
          <p:nvPr/>
        </p:nvSpPr>
        <p:spPr>
          <a:xfrm>
            <a:off x="796925" y="871059"/>
            <a:ext cx="7665900" cy="3624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52" name="Google Shape;52;p13"/>
          <p:cNvSpPr/>
          <p:nvPr/>
        </p:nvSpPr>
        <p:spPr>
          <a:xfrm>
            <a:off x="643778" y="600075"/>
            <a:ext cx="7665900" cy="37149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53" name="Google Shape;53;p13"/>
          <p:cNvSpPr txBox="1">
            <a:spLocks noGrp="1"/>
          </p:cNvSpPr>
          <p:nvPr>
            <p:ph type="ctrTitle"/>
          </p:nvPr>
        </p:nvSpPr>
        <p:spPr>
          <a:xfrm>
            <a:off x="1097280" y="1680210"/>
            <a:ext cx="3655500" cy="12825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13"/>
          <p:cNvSpPr txBox="1">
            <a:spLocks noGrp="1"/>
          </p:cNvSpPr>
          <p:nvPr>
            <p:ph type="subTitle" idx="1"/>
          </p:nvPr>
        </p:nvSpPr>
        <p:spPr>
          <a:xfrm>
            <a:off x="1097280" y="3010662"/>
            <a:ext cx="3655500" cy="473100"/>
          </a:xfrm>
          <a:prstGeom prst="rect">
            <a:avLst/>
          </a:prstGeom>
          <a:noFill/>
          <a:ln>
            <a:noFill/>
          </a:ln>
        </p:spPr>
        <p:txBody>
          <a:bodyPr spcFirstLastPara="1" wrap="square" lIns="68575" tIns="34275" rIns="68575" bIns="34275" anchor="t" anchorCtr="0">
            <a:noAutofit/>
          </a:bodyPr>
          <a:lstStyle>
            <a:lvl1pPr lvl="0" algn="l" rtl="0">
              <a:lnSpc>
                <a:spcPct val="120000"/>
              </a:lnSpc>
              <a:spcBef>
                <a:spcPts val="0"/>
              </a:spcBef>
              <a:spcAft>
                <a:spcPts val="0"/>
              </a:spcAft>
              <a:buClr>
                <a:schemeClr val="dk1"/>
              </a:buClr>
              <a:buSzPts val="1500"/>
              <a:buNone/>
              <a:defRPr sz="1500"/>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55" name="Google Shape;55;p13"/>
          <p:cNvSpPr>
            <a:spLocks noGrp="1"/>
          </p:cNvSpPr>
          <p:nvPr>
            <p:ph type="pic" idx="2"/>
          </p:nvPr>
        </p:nvSpPr>
        <p:spPr>
          <a:xfrm>
            <a:off x="5435084" y="609219"/>
            <a:ext cx="2876100" cy="3696600"/>
          </a:xfrm>
          <a:prstGeom prst="rect">
            <a:avLst/>
          </a:prstGeom>
          <a:noFill/>
          <a:ln w="25400" cap="flat" cmpd="sng">
            <a:solidFill>
              <a:schemeClr val="dk1"/>
            </a:solidFill>
            <a:prstDash val="solid"/>
            <a:miter lim="800000"/>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accent5"/>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p:nvPr/>
        </p:nvSpPr>
        <p:spPr>
          <a:xfrm>
            <a:off x="804453" y="1912529"/>
            <a:ext cx="1216800" cy="1216800"/>
          </a:xfrm>
          <a:prstGeom prst="ellipse">
            <a:avLst/>
          </a:prstGeom>
          <a:solidFill>
            <a:srgbClr val="CCF2ED"/>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59" name="Google Shape;59;p14"/>
          <p:cNvSpPr/>
          <p:nvPr/>
        </p:nvSpPr>
        <p:spPr>
          <a:xfrm>
            <a:off x="2426749" y="1891883"/>
            <a:ext cx="1216800" cy="1216800"/>
          </a:xfrm>
          <a:prstGeom prst="ellipse">
            <a:avLst/>
          </a:prstGeom>
          <a:solidFill>
            <a:srgbClr val="CCF2ED"/>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60" name="Google Shape;60;p14"/>
          <p:cNvSpPr/>
          <p:nvPr/>
        </p:nvSpPr>
        <p:spPr>
          <a:xfrm>
            <a:off x="4061361" y="1885472"/>
            <a:ext cx="1216800" cy="1216800"/>
          </a:xfrm>
          <a:prstGeom prst="ellipse">
            <a:avLst/>
          </a:prstGeom>
          <a:solidFill>
            <a:srgbClr val="CCF2ED"/>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61" name="Google Shape;61;p14"/>
          <p:cNvSpPr/>
          <p:nvPr/>
        </p:nvSpPr>
        <p:spPr>
          <a:xfrm>
            <a:off x="5647812" y="1893695"/>
            <a:ext cx="1216800" cy="1216800"/>
          </a:xfrm>
          <a:prstGeom prst="ellipse">
            <a:avLst/>
          </a:prstGeom>
          <a:solidFill>
            <a:srgbClr val="CCF2ED"/>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62" name="Google Shape;62;p14"/>
          <p:cNvSpPr/>
          <p:nvPr/>
        </p:nvSpPr>
        <p:spPr>
          <a:xfrm>
            <a:off x="7282424" y="1887284"/>
            <a:ext cx="1216800" cy="1216800"/>
          </a:xfrm>
          <a:prstGeom prst="ellipse">
            <a:avLst/>
          </a:prstGeom>
          <a:solidFill>
            <a:srgbClr val="CCF2ED"/>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63" name="Google Shape;63;p14"/>
          <p:cNvSpPr>
            <a:spLocks noGrp="1"/>
          </p:cNvSpPr>
          <p:nvPr>
            <p:ph type="body" idx="1"/>
          </p:nvPr>
        </p:nvSpPr>
        <p:spPr>
          <a:xfrm>
            <a:off x="740045"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lvl1pPr marL="457200" lvl="0" indent="-228600" algn="ctr" rtl="0">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4" name="Google Shape;64;p14"/>
          <p:cNvSpPr>
            <a:spLocks noGrp="1"/>
          </p:cNvSpPr>
          <p:nvPr>
            <p:ph type="body" idx="2"/>
          </p:nvPr>
        </p:nvSpPr>
        <p:spPr>
          <a:xfrm>
            <a:off x="2366010"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lvl1pPr marL="457200" lvl="0" indent="-228600" algn="ctr" rtl="0">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5" name="Google Shape;65;p14"/>
          <p:cNvSpPr>
            <a:spLocks noGrp="1"/>
          </p:cNvSpPr>
          <p:nvPr>
            <p:ph type="body" idx="3"/>
          </p:nvPr>
        </p:nvSpPr>
        <p:spPr>
          <a:xfrm>
            <a:off x="3998214"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lvl1pPr marL="457200" lvl="0" indent="-228600" algn="ctr" rtl="0">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6" name="Google Shape;66;p14"/>
          <p:cNvSpPr>
            <a:spLocks noGrp="1"/>
          </p:cNvSpPr>
          <p:nvPr>
            <p:ph type="body" idx="4"/>
          </p:nvPr>
        </p:nvSpPr>
        <p:spPr>
          <a:xfrm>
            <a:off x="5582412"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lvl1pPr marL="457200" lvl="0" indent="-228600" algn="ctr" rtl="0">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7" name="Google Shape;67;p14"/>
          <p:cNvSpPr>
            <a:spLocks noGrp="1"/>
          </p:cNvSpPr>
          <p:nvPr>
            <p:ph type="body" idx="5"/>
          </p:nvPr>
        </p:nvSpPr>
        <p:spPr>
          <a:xfrm>
            <a:off x="7221474"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lvl1pPr marL="457200" lvl="0" indent="-228600" algn="ctr" rtl="0">
              <a:lnSpc>
                <a:spcPct val="90000"/>
              </a:lnSpc>
              <a:spcBef>
                <a:spcPts val="800"/>
              </a:spcBef>
              <a:spcAft>
                <a:spcPts val="0"/>
              </a:spcAft>
              <a:buClr>
                <a:schemeClr val="lt1"/>
              </a:buClr>
              <a:buSzPts val="4100"/>
              <a:buNone/>
              <a:defRPr sz="4100">
                <a:solidFill>
                  <a:schemeClr val="lt1"/>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8" name="Google Shape;68;p14"/>
          <p:cNvSpPr txBox="1">
            <a:spLocks noGrp="1"/>
          </p:cNvSpPr>
          <p:nvPr>
            <p:ph type="body" idx="6"/>
          </p:nvPr>
        </p:nvSpPr>
        <p:spPr>
          <a:xfrm>
            <a:off x="618076" y="3243834"/>
            <a:ext cx="1460700" cy="47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9" name="Google Shape;69;p14"/>
          <p:cNvSpPr txBox="1">
            <a:spLocks noGrp="1"/>
          </p:cNvSpPr>
          <p:nvPr>
            <p:ph type="body" idx="7"/>
          </p:nvPr>
        </p:nvSpPr>
        <p:spPr>
          <a:xfrm>
            <a:off x="2244042" y="3245027"/>
            <a:ext cx="1460700" cy="47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0" name="Google Shape;70;p14"/>
          <p:cNvSpPr txBox="1">
            <a:spLocks noGrp="1"/>
          </p:cNvSpPr>
          <p:nvPr>
            <p:ph type="body" idx="8"/>
          </p:nvPr>
        </p:nvSpPr>
        <p:spPr>
          <a:xfrm>
            <a:off x="3876246" y="3235232"/>
            <a:ext cx="1460700" cy="47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1" name="Google Shape;71;p14"/>
          <p:cNvSpPr txBox="1">
            <a:spLocks noGrp="1"/>
          </p:cNvSpPr>
          <p:nvPr>
            <p:ph type="body" idx="9"/>
          </p:nvPr>
        </p:nvSpPr>
        <p:spPr>
          <a:xfrm>
            <a:off x="5459894" y="3239958"/>
            <a:ext cx="1460700" cy="47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2" name="Google Shape;72;p14"/>
          <p:cNvSpPr txBox="1">
            <a:spLocks noGrp="1"/>
          </p:cNvSpPr>
          <p:nvPr>
            <p:ph type="body" idx="13"/>
          </p:nvPr>
        </p:nvSpPr>
        <p:spPr>
          <a:xfrm>
            <a:off x="7099506" y="3239958"/>
            <a:ext cx="1460700" cy="47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2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3" name="Google Shape;73;p14"/>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74" name="Google Shape;74;p14"/>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4"/>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ntent with Caption">
  <p:cSld name="Content with Caption">
    <p:bg>
      <p:bgPr>
        <a:solidFill>
          <a:schemeClr val="dk2"/>
        </a:solidFill>
        <a:effectLst/>
      </p:bgPr>
    </p:bg>
    <p:spTree>
      <p:nvGrpSpPr>
        <p:cNvPr id="1" name="Shape 76"/>
        <p:cNvGrpSpPr/>
        <p:nvPr/>
      </p:nvGrpSpPr>
      <p:grpSpPr>
        <a:xfrm>
          <a:off x="0" y="0"/>
          <a:ext cx="0" cy="0"/>
          <a:chOff x="0" y="0"/>
          <a:chExt cx="0" cy="0"/>
        </a:xfrm>
      </p:grpSpPr>
      <p:sp>
        <p:nvSpPr>
          <p:cNvPr id="77" name="Google Shape;77;p15"/>
          <p:cNvSpPr/>
          <p:nvPr/>
        </p:nvSpPr>
        <p:spPr>
          <a:xfrm>
            <a:off x="607165" y="759078"/>
            <a:ext cx="5218200" cy="37962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78" name="Google Shape;78;p15"/>
          <p:cNvSpPr/>
          <p:nvPr/>
        </p:nvSpPr>
        <p:spPr>
          <a:xfrm>
            <a:off x="450254" y="587068"/>
            <a:ext cx="5218200" cy="37962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79" name="Google Shape;79;p15"/>
          <p:cNvSpPr txBox="1">
            <a:spLocks noGrp="1"/>
          </p:cNvSpPr>
          <p:nvPr>
            <p:ph type="title"/>
          </p:nvPr>
        </p:nvSpPr>
        <p:spPr>
          <a:xfrm>
            <a:off x="1042416" y="1289304"/>
            <a:ext cx="3778800" cy="1282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5"/>
          <p:cNvSpPr>
            <a:spLocks noGrp="1"/>
          </p:cNvSpPr>
          <p:nvPr>
            <p:ph type="pic" idx="2"/>
          </p:nvPr>
        </p:nvSpPr>
        <p:spPr>
          <a:xfrm>
            <a:off x="6222492" y="0"/>
            <a:ext cx="2921400" cy="5143500"/>
          </a:xfrm>
          <a:prstGeom prst="rect">
            <a:avLst/>
          </a:prstGeom>
          <a:solidFill>
            <a:schemeClr val="accent1"/>
          </a:solidFill>
          <a:ln>
            <a:noFill/>
          </a:ln>
        </p:spPr>
      </p:sp>
      <p:sp>
        <p:nvSpPr>
          <p:cNvPr id="81" name="Google Shape;81;p15"/>
          <p:cNvSpPr txBox="1">
            <a:spLocks noGrp="1"/>
          </p:cNvSpPr>
          <p:nvPr>
            <p:ph type="body" idx="1"/>
          </p:nvPr>
        </p:nvSpPr>
        <p:spPr>
          <a:xfrm>
            <a:off x="1042416" y="2290572"/>
            <a:ext cx="3758100" cy="1598100"/>
          </a:xfrm>
          <a:prstGeom prst="rect">
            <a:avLst/>
          </a:prstGeom>
          <a:noFill/>
          <a:ln>
            <a:noFill/>
          </a:ln>
        </p:spPr>
        <p:txBody>
          <a:bodyPr spcFirstLastPara="1" wrap="square" lIns="68575" tIns="34275" rIns="68575" bIns="34275" anchor="t" anchorCtr="0">
            <a:noAutofit/>
          </a:bodyPr>
          <a:lstStyle>
            <a:lvl1pPr marL="457200" lvl="0" indent="-228600" algn="l" rtl="0">
              <a:lnSpc>
                <a:spcPct val="120000"/>
              </a:lnSpc>
              <a:spcBef>
                <a:spcPts val="0"/>
              </a:spcBef>
              <a:spcAft>
                <a:spcPts val="0"/>
              </a:spcAft>
              <a:buClr>
                <a:schemeClr val="dk1"/>
              </a:buClr>
              <a:buSzPts val="1200"/>
              <a:buNone/>
              <a:defRPr sz="1200"/>
            </a:lvl1pPr>
            <a:lvl2pPr marL="914400" lvl="1" indent="-298450" algn="l" rtl="0">
              <a:lnSpc>
                <a:spcPct val="90000"/>
              </a:lnSpc>
              <a:spcBef>
                <a:spcPts val="1200"/>
              </a:spcBef>
              <a:spcAft>
                <a:spcPts val="0"/>
              </a:spcAft>
              <a:buClr>
                <a:schemeClr val="dk1"/>
              </a:buClr>
              <a:buSzPts val="1100"/>
              <a:buChar char="○"/>
              <a:defRPr sz="1100"/>
            </a:lvl2pPr>
            <a:lvl3pPr marL="1371600" lvl="2" indent="-285750" algn="l" rtl="0">
              <a:lnSpc>
                <a:spcPct val="90000"/>
              </a:lnSpc>
              <a:spcBef>
                <a:spcPts val="1200"/>
              </a:spcBef>
              <a:spcAft>
                <a:spcPts val="0"/>
              </a:spcAft>
              <a:buClr>
                <a:schemeClr val="dk1"/>
              </a:buClr>
              <a:buSzPts val="900"/>
              <a:buChar char="■"/>
              <a:defRPr sz="900"/>
            </a:lvl3pPr>
            <a:lvl4pPr marL="1828800" lvl="3" indent="-279400" algn="l" rtl="0">
              <a:lnSpc>
                <a:spcPct val="90000"/>
              </a:lnSpc>
              <a:spcBef>
                <a:spcPts val="1200"/>
              </a:spcBef>
              <a:spcAft>
                <a:spcPts val="0"/>
              </a:spcAft>
              <a:buClr>
                <a:schemeClr val="dk1"/>
              </a:buClr>
              <a:buSzPts val="800"/>
              <a:buChar char="●"/>
              <a:defRPr sz="800"/>
            </a:lvl4pPr>
            <a:lvl5pPr marL="2286000" lvl="4" indent="-279400" algn="l" rtl="0">
              <a:lnSpc>
                <a:spcPct val="90000"/>
              </a:lnSpc>
              <a:spcBef>
                <a:spcPts val="1200"/>
              </a:spcBef>
              <a:spcAft>
                <a:spcPts val="0"/>
              </a:spcAft>
              <a:buClr>
                <a:schemeClr val="dk1"/>
              </a:buClr>
              <a:buSzPts val="8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cxnSp>
        <p:nvCxnSpPr>
          <p:cNvPr id="82" name="Google Shape;82;p15"/>
          <p:cNvCxnSpPr/>
          <p:nvPr/>
        </p:nvCxnSpPr>
        <p:spPr>
          <a:xfrm>
            <a:off x="8457256" y="4896612"/>
            <a:ext cx="685800" cy="0"/>
          </a:xfrm>
          <a:prstGeom prst="straightConnector1">
            <a:avLst/>
          </a:prstGeom>
          <a:noFill/>
          <a:ln w="12700" cap="flat" cmpd="sng">
            <a:solidFill>
              <a:schemeClr val="lt1"/>
            </a:solidFill>
            <a:prstDash val="solid"/>
            <a:miter lim="800000"/>
            <a:headEnd type="none" w="sm" len="sm"/>
            <a:tailEnd type="none" w="sm" len="sm"/>
          </a:ln>
        </p:spPr>
      </p:cxnSp>
      <p:sp>
        <p:nvSpPr>
          <p:cNvPr id="83" name="Google Shape;83;p15"/>
          <p:cNvSpPr txBox="1">
            <a:spLocks noGrp="1"/>
          </p:cNvSpPr>
          <p:nvPr>
            <p:ph type="sldNum" idx="12"/>
          </p:nvPr>
        </p:nvSpPr>
        <p:spPr>
          <a:xfrm>
            <a:off x="297180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sz="800" b="0" i="0" u="none" strike="noStrike" cap="none">
                <a:solidFill>
                  <a:schemeClr val="lt1"/>
                </a:solidFill>
                <a:latin typeface="Century Gothic"/>
                <a:ea typeface="Century Gothic"/>
                <a:cs typeface="Century Gothic"/>
                <a:sym typeface="Century Gothic"/>
              </a:defRPr>
            </a:lvl1pPr>
            <a:lvl2pPr marL="0" lvl="1" indent="0" algn="ctr" rtl="0">
              <a:spcBef>
                <a:spcPts val="0"/>
              </a:spcBef>
              <a:buNone/>
              <a:defRPr sz="800" b="0" i="0" u="none" strike="noStrike" cap="none">
                <a:solidFill>
                  <a:schemeClr val="lt1"/>
                </a:solidFill>
                <a:latin typeface="Century Gothic"/>
                <a:ea typeface="Century Gothic"/>
                <a:cs typeface="Century Gothic"/>
                <a:sym typeface="Century Gothic"/>
              </a:defRPr>
            </a:lvl2pPr>
            <a:lvl3pPr marL="0" lvl="2" indent="0" algn="ctr" rtl="0">
              <a:spcBef>
                <a:spcPts val="0"/>
              </a:spcBef>
              <a:buNone/>
              <a:defRPr sz="800" b="0" i="0" u="none" strike="noStrike" cap="none">
                <a:solidFill>
                  <a:schemeClr val="lt1"/>
                </a:solidFill>
                <a:latin typeface="Century Gothic"/>
                <a:ea typeface="Century Gothic"/>
                <a:cs typeface="Century Gothic"/>
                <a:sym typeface="Century Gothic"/>
              </a:defRPr>
            </a:lvl3pPr>
            <a:lvl4pPr marL="0" lvl="3" indent="0" algn="ctr" rtl="0">
              <a:spcBef>
                <a:spcPts val="0"/>
              </a:spcBef>
              <a:buNone/>
              <a:defRPr sz="800" b="0" i="0" u="none" strike="noStrike" cap="none">
                <a:solidFill>
                  <a:schemeClr val="lt1"/>
                </a:solidFill>
                <a:latin typeface="Century Gothic"/>
                <a:ea typeface="Century Gothic"/>
                <a:cs typeface="Century Gothic"/>
                <a:sym typeface="Century Gothic"/>
              </a:defRPr>
            </a:lvl4pPr>
            <a:lvl5pPr marL="0" lvl="4" indent="0" algn="ctr" rtl="0">
              <a:spcBef>
                <a:spcPts val="0"/>
              </a:spcBef>
              <a:buNone/>
              <a:defRPr sz="800" b="0" i="0" u="none" strike="noStrike" cap="none">
                <a:solidFill>
                  <a:schemeClr val="lt1"/>
                </a:solidFill>
                <a:latin typeface="Century Gothic"/>
                <a:ea typeface="Century Gothic"/>
                <a:cs typeface="Century Gothic"/>
                <a:sym typeface="Century Gothic"/>
              </a:defRPr>
            </a:lvl5pPr>
            <a:lvl6pPr marL="0" lvl="5" indent="0" algn="ctr" rtl="0">
              <a:spcBef>
                <a:spcPts val="0"/>
              </a:spcBef>
              <a:buNone/>
              <a:defRPr sz="800" b="0" i="0" u="none" strike="noStrike" cap="none">
                <a:solidFill>
                  <a:schemeClr val="lt1"/>
                </a:solidFill>
                <a:latin typeface="Century Gothic"/>
                <a:ea typeface="Century Gothic"/>
                <a:cs typeface="Century Gothic"/>
                <a:sym typeface="Century Gothic"/>
              </a:defRPr>
            </a:lvl6pPr>
            <a:lvl7pPr marL="0" lvl="6" indent="0" algn="ctr" rtl="0">
              <a:spcBef>
                <a:spcPts val="0"/>
              </a:spcBef>
              <a:buNone/>
              <a:defRPr sz="800" b="0" i="0" u="none" strike="noStrike" cap="none">
                <a:solidFill>
                  <a:schemeClr val="lt1"/>
                </a:solidFill>
                <a:latin typeface="Century Gothic"/>
                <a:ea typeface="Century Gothic"/>
                <a:cs typeface="Century Gothic"/>
                <a:sym typeface="Century Gothic"/>
              </a:defRPr>
            </a:lvl7pPr>
            <a:lvl8pPr marL="0" lvl="7" indent="0" algn="ctr" rtl="0">
              <a:spcBef>
                <a:spcPts val="0"/>
              </a:spcBef>
              <a:buNone/>
              <a:defRPr sz="800" b="0" i="0" u="none" strike="noStrike" cap="none">
                <a:solidFill>
                  <a:schemeClr val="lt1"/>
                </a:solidFill>
                <a:latin typeface="Century Gothic"/>
                <a:ea typeface="Century Gothic"/>
                <a:cs typeface="Century Gothic"/>
                <a:sym typeface="Century Gothic"/>
              </a:defRPr>
            </a:lvl8pPr>
            <a:lvl9pPr marL="0" lvl="8" indent="0" algn="ctr" rtl="0">
              <a:spcBef>
                <a:spcPts val="0"/>
              </a:spcBef>
              <a:buNone/>
              <a:defRPr sz="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grpSp>
        <p:nvGrpSpPr>
          <p:cNvPr id="84" name="Google Shape;84;p15"/>
          <p:cNvGrpSpPr/>
          <p:nvPr/>
        </p:nvGrpSpPr>
        <p:grpSpPr>
          <a:xfrm>
            <a:off x="0" y="4895251"/>
            <a:ext cx="6220530" cy="4275"/>
            <a:chOff x="0" y="6527001"/>
            <a:chExt cx="8294040" cy="5700"/>
          </a:xfrm>
        </p:grpSpPr>
        <p:cxnSp>
          <p:nvCxnSpPr>
            <p:cNvPr id="85" name="Google Shape;85;p15"/>
            <p:cNvCxnSpPr/>
            <p:nvPr/>
          </p:nvCxnSpPr>
          <p:spPr>
            <a:xfrm>
              <a:off x="0" y="6527001"/>
              <a:ext cx="3935400" cy="5700"/>
            </a:xfrm>
            <a:prstGeom prst="straightConnector1">
              <a:avLst/>
            </a:prstGeom>
            <a:noFill/>
            <a:ln w="12700" cap="flat" cmpd="sng">
              <a:solidFill>
                <a:schemeClr val="lt1"/>
              </a:solidFill>
              <a:prstDash val="solid"/>
              <a:miter lim="800000"/>
              <a:headEnd type="none" w="sm" len="sm"/>
              <a:tailEnd type="none" w="sm" len="sm"/>
            </a:ln>
          </p:spPr>
        </p:cxnSp>
        <p:cxnSp>
          <p:nvCxnSpPr>
            <p:cNvPr id="86" name="Google Shape;86;p15"/>
            <p:cNvCxnSpPr/>
            <p:nvPr/>
          </p:nvCxnSpPr>
          <p:spPr>
            <a:xfrm>
              <a:off x="4358640" y="6527001"/>
              <a:ext cx="3935400" cy="5700"/>
            </a:xfrm>
            <a:prstGeom prst="straightConnector1">
              <a:avLst/>
            </a:prstGeom>
            <a:noFill/>
            <a:ln w="12700" cap="flat" cmpd="sng">
              <a:solidFill>
                <a:schemeClr val="lt1"/>
              </a:solidFill>
              <a:prstDash val="solid"/>
              <a:miter lim="800000"/>
              <a:headEnd type="none" w="sm" len="sm"/>
              <a:tailEnd type="none" w="sm" len="sm"/>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chemeClr val="accent4"/>
        </a:solidFill>
        <a:effectLst/>
      </p:bgPr>
    </p:bg>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548640" y="1460754"/>
            <a:ext cx="2263200" cy="14541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6"/>
          <p:cNvSpPr txBox="1">
            <a:spLocks noGrp="1"/>
          </p:cNvSpPr>
          <p:nvPr>
            <p:ph type="body" idx="1"/>
          </p:nvPr>
        </p:nvSpPr>
        <p:spPr>
          <a:xfrm>
            <a:off x="569214" y="3209544"/>
            <a:ext cx="2235600" cy="3018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1500"/>
              <a:buNone/>
              <a:defRPr sz="1500">
                <a:solidFill>
                  <a:schemeClr val="dk1"/>
                </a:solidFill>
              </a:defRPr>
            </a:lvl1pPr>
            <a:lvl2pPr marL="914400" lvl="1" indent="-228600" algn="l" rtl="0">
              <a:lnSpc>
                <a:spcPct val="90000"/>
              </a:lnSpc>
              <a:spcBef>
                <a:spcPts val="1200"/>
              </a:spcBef>
              <a:spcAft>
                <a:spcPts val="0"/>
              </a:spcAft>
              <a:buClr>
                <a:srgbClr val="888888"/>
              </a:buClr>
              <a:buSzPts val="1500"/>
              <a:buNone/>
              <a:defRPr sz="1500">
                <a:solidFill>
                  <a:srgbClr val="888888"/>
                </a:solidFill>
              </a:defRPr>
            </a:lvl2pPr>
            <a:lvl3pPr marL="1371600" lvl="2" indent="-228600" algn="l" rtl="0">
              <a:lnSpc>
                <a:spcPct val="90000"/>
              </a:lnSpc>
              <a:spcBef>
                <a:spcPts val="1200"/>
              </a:spcBef>
              <a:spcAft>
                <a:spcPts val="0"/>
              </a:spcAft>
              <a:buClr>
                <a:srgbClr val="888888"/>
              </a:buClr>
              <a:buSzPts val="1400"/>
              <a:buNone/>
              <a:defRPr sz="1400">
                <a:solidFill>
                  <a:srgbClr val="888888"/>
                </a:solidFill>
              </a:defRPr>
            </a:lvl3pPr>
            <a:lvl4pPr marL="1828800" lvl="3" indent="-228600" algn="l" rtl="0">
              <a:lnSpc>
                <a:spcPct val="90000"/>
              </a:lnSpc>
              <a:spcBef>
                <a:spcPts val="1200"/>
              </a:spcBef>
              <a:spcAft>
                <a:spcPts val="0"/>
              </a:spcAft>
              <a:buClr>
                <a:srgbClr val="888888"/>
              </a:buClr>
              <a:buSzPts val="1200"/>
              <a:buNone/>
              <a:defRPr sz="1200">
                <a:solidFill>
                  <a:srgbClr val="888888"/>
                </a:solidFill>
              </a:defRPr>
            </a:lvl4pPr>
            <a:lvl5pPr marL="2286000" lvl="4" indent="-228600" algn="l" rtl="0">
              <a:lnSpc>
                <a:spcPct val="90000"/>
              </a:lnSpc>
              <a:spcBef>
                <a:spcPts val="1200"/>
              </a:spcBef>
              <a:spcAft>
                <a:spcPts val="0"/>
              </a:spcAft>
              <a:buClr>
                <a:srgbClr val="888888"/>
              </a:buClr>
              <a:buSzPts val="1200"/>
              <a:buNone/>
              <a:defRPr sz="1200">
                <a:solidFill>
                  <a:srgbClr val="888888"/>
                </a:solidFill>
              </a:defRPr>
            </a:lvl5pPr>
            <a:lvl6pPr marL="2743200" lvl="5" indent="-228600" algn="l" rtl="0">
              <a:lnSpc>
                <a:spcPct val="90000"/>
              </a:lnSpc>
              <a:spcBef>
                <a:spcPts val="1200"/>
              </a:spcBef>
              <a:spcAft>
                <a:spcPts val="0"/>
              </a:spcAft>
              <a:buClr>
                <a:srgbClr val="888888"/>
              </a:buClr>
              <a:buSzPts val="1200"/>
              <a:buNone/>
              <a:defRPr sz="1200">
                <a:solidFill>
                  <a:srgbClr val="888888"/>
                </a:solidFill>
              </a:defRPr>
            </a:lvl6pPr>
            <a:lvl7pPr marL="3200400" lvl="6" indent="-228600" algn="l" rtl="0">
              <a:lnSpc>
                <a:spcPct val="90000"/>
              </a:lnSpc>
              <a:spcBef>
                <a:spcPts val="1200"/>
              </a:spcBef>
              <a:spcAft>
                <a:spcPts val="0"/>
              </a:spcAft>
              <a:buClr>
                <a:srgbClr val="888888"/>
              </a:buClr>
              <a:buSzPts val="1200"/>
              <a:buNone/>
              <a:defRPr sz="1200">
                <a:solidFill>
                  <a:srgbClr val="888888"/>
                </a:solidFill>
              </a:defRPr>
            </a:lvl7pPr>
            <a:lvl8pPr marL="3657600" lvl="7" indent="-228600" algn="l" rtl="0">
              <a:lnSpc>
                <a:spcPct val="90000"/>
              </a:lnSpc>
              <a:spcBef>
                <a:spcPts val="1200"/>
              </a:spcBef>
              <a:spcAft>
                <a:spcPts val="0"/>
              </a:spcAft>
              <a:buClr>
                <a:srgbClr val="888888"/>
              </a:buClr>
              <a:buSzPts val="1200"/>
              <a:buNone/>
              <a:defRPr sz="1200">
                <a:solidFill>
                  <a:srgbClr val="888888"/>
                </a:solidFill>
              </a:defRPr>
            </a:lvl8pPr>
            <a:lvl9pPr marL="4114800" lvl="8" indent="-228600" algn="l" rtl="0">
              <a:lnSpc>
                <a:spcPct val="90000"/>
              </a:lnSpc>
              <a:spcBef>
                <a:spcPts val="1200"/>
              </a:spcBef>
              <a:spcAft>
                <a:spcPts val="1200"/>
              </a:spcAft>
              <a:buClr>
                <a:srgbClr val="888888"/>
              </a:buClr>
              <a:buSzPts val="1200"/>
              <a:buNone/>
              <a:defRPr sz="1200">
                <a:solidFill>
                  <a:srgbClr val="888888"/>
                </a:solidFill>
              </a:defRPr>
            </a:lvl9pPr>
          </a:lstStyle>
          <a:p>
            <a:endParaRPr/>
          </a:p>
        </p:txBody>
      </p:sp>
      <p:sp>
        <p:nvSpPr>
          <p:cNvPr id="90" name="Google Shape;90;p16"/>
          <p:cNvSpPr/>
          <p:nvPr/>
        </p:nvSpPr>
        <p:spPr>
          <a:xfrm>
            <a:off x="3826681" y="447795"/>
            <a:ext cx="4462200" cy="44622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91" name="Google Shape;91;p16"/>
          <p:cNvSpPr>
            <a:spLocks noGrp="1"/>
          </p:cNvSpPr>
          <p:nvPr>
            <p:ph type="pic" idx="2"/>
          </p:nvPr>
        </p:nvSpPr>
        <p:spPr>
          <a:xfrm>
            <a:off x="3751326" y="315468"/>
            <a:ext cx="4423500" cy="4423500"/>
          </a:xfrm>
          <a:prstGeom prst="ellipse">
            <a:avLst/>
          </a:prstGeom>
          <a:solidFill>
            <a:schemeClr val="accent1"/>
          </a:solidFill>
          <a:ln w="25400" cap="flat" cmpd="sng">
            <a:solidFill>
              <a:schemeClr val="dk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accent5"/>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7"/>
          <p:cNvSpPr txBox="1">
            <a:spLocks noGrp="1"/>
          </p:cNvSpPr>
          <p:nvPr>
            <p:ph type="body" idx="1"/>
          </p:nvPr>
        </p:nvSpPr>
        <p:spPr>
          <a:xfrm>
            <a:off x="363474" y="1357884"/>
            <a:ext cx="8250000" cy="3120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95" name="Google Shape;95;p17"/>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96" name="Google Shape;96;p17"/>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97" name="Google Shape;97;p17"/>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98"/>
        <p:cNvGrpSpPr/>
        <p:nvPr/>
      </p:nvGrpSpPr>
      <p:grpSpPr>
        <a:xfrm>
          <a:off x="0" y="0"/>
          <a:ext cx="0" cy="0"/>
          <a:chOff x="0" y="0"/>
          <a:chExt cx="0" cy="0"/>
        </a:xfrm>
      </p:grpSpPr>
      <p:sp>
        <p:nvSpPr>
          <p:cNvPr id="99" name="Google Shape;99;p18"/>
          <p:cNvSpPr/>
          <p:nvPr/>
        </p:nvSpPr>
        <p:spPr>
          <a:xfrm>
            <a:off x="815460" y="871059"/>
            <a:ext cx="7665900" cy="3624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rgbClr val="FAF3DF"/>
              </a:solidFill>
              <a:latin typeface="Karla"/>
              <a:ea typeface="Karla"/>
              <a:cs typeface="Karla"/>
              <a:sym typeface="Karla"/>
            </a:endParaRPr>
          </a:p>
        </p:txBody>
      </p:sp>
      <p:sp>
        <p:nvSpPr>
          <p:cNvPr id="100" name="Google Shape;100;p18"/>
          <p:cNvSpPr/>
          <p:nvPr/>
        </p:nvSpPr>
        <p:spPr>
          <a:xfrm>
            <a:off x="643778" y="600075"/>
            <a:ext cx="7665900" cy="37149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01" name="Google Shape;101;p18"/>
          <p:cNvSpPr txBox="1">
            <a:spLocks noGrp="1"/>
          </p:cNvSpPr>
          <p:nvPr>
            <p:ph type="title"/>
          </p:nvPr>
        </p:nvSpPr>
        <p:spPr>
          <a:xfrm>
            <a:off x="2146554" y="1741932"/>
            <a:ext cx="4855500" cy="14265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000"/>
              <a:buFont typeface="Century Gothic"/>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8"/>
          <p:cNvSpPr txBox="1">
            <a:spLocks noGrp="1"/>
          </p:cNvSpPr>
          <p:nvPr>
            <p:ph type="body" idx="1"/>
          </p:nvPr>
        </p:nvSpPr>
        <p:spPr>
          <a:xfrm>
            <a:off x="770906" y="606827"/>
            <a:ext cx="1349400" cy="15465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2"/>
              </a:buClr>
              <a:buSzPts val="18800"/>
              <a:buNone/>
              <a:defRPr sz="18800" b="1">
                <a:solidFill>
                  <a:schemeClr val="dk2"/>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3" name="Google Shape;103;p18"/>
          <p:cNvSpPr txBox="1">
            <a:spLocks noGrp="1"/>
          </p:cNvSpPr>
          <p:nvPr>
            <p:ph type="body" idx="2"/>
          </p:nvPr>
        </p:nvSpPr>
        <p:spPr>
          <a:xfrm>
            <a:off x="2146554" y="3250692"/>
            <a:ext cx="1755600" cy="4389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1500"/>
              <a:buNone/>
              <a:defRPr sz="15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4" name="Google Shape;104;p18"/>
          <p:cNvSpPr txBox="1">
            <a:spLocks noGrp="1"/>
          </p:cNvSpPr>
          <p:nvPr>
            <p:ph type="body" idx="3"/>
          </p:nvPr>
        </p:nvSpPr>
        <p:spPr>
          <a:xfrm>
            <a:off x="6960870" y="2967954"/>
            <a:ext cx="1349400" cy="15465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2"/>
              </a:buClr>
              <a:buSzPts val="18800"/>
              <a:buNone/>
              <a:defRPr sz="18800" b="1">
                <a:solidFill>
                  <a:schemeClr val="dk2"/>
                </a:solidFill>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05" name="Google Shape;105;p18"/>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6" name="Google Shape;106;p18"/>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7" name="Google Shape;107;p18"/>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am x4">
  <p:cSld name="Team x4">
    <p:bg>
      <p:bgPr>
        <a:solidFill>
          <a:schemeClr val="dk2"/>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lt1"/>
              </a:buClr>
              <a:buSzPts val="4500"/>
              <a:buFont typeface="Century Gothic"/>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9"/>
          <p:cNvSpPr/>
          <p:nvPr/>
        </p:nvSpPr>
        <p:spPr>
          <a:xfrm>
            <a:off x="521192" y="1748063"/>
            <a:ext cx="1906500" cy="24003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11" name="Google Shape;111;p19"/>
          <p:cNvSpPr/>
          <p:nvPr/>
        </p:nvSpPr>
        <p:spPr>
          <a:xfrm>
            <a:off x="2655750" y="1748063"/>
            <a:ext cx="1906500" cy="24003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12" name="Google Shape;112;p19"/>
          <p:cNvSpPr/>
          <p:nvPr/>
        </p:nvSpPr>
        <p:spPr>
          <a:xfrm>
            <a:off x="4790310" y="1746303"/>
            <a:ext cx="1906500" cy="24003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13" name="Google Shape;113;p19"/>
          <p:cNvSpPr/>
          <p:nvPr/>
        </p:nvSpPr>
        <p:spPr>
          <a:xfrm>
            <a:off x="6924869" y="1746303"/>
            <a:ext cx="1906500" cy="24003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14" name="Google Shape;114;p19"/>
          <p:cNvSpPr txBox="1">
            <a:spLocks noGrp="1"/>
          </p:cNvSpPr>
          <p:nvPr>
            <p:ph type="body" idx="1"/>
          </p:nvPr>
        </p:nvSpPr>
        <p:spPr>
          <a:xfrm>
            <a:off x="424362" y="1644781"/>
            <a:ext cx="1885800" cy="24003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lvl1pPr marL="457200" lvl="0" indent="-228600" algn="ctr"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5" name="Google Shape;115;p19"/>
          <p:cNvSpPr>
            <a:spLocks noGrp="1"/>
          </p:cNvSpPr>
          <p:nvPr>
            <p:ph type="pic" idx="2"/>
          </p:nvPr>
        </p:nvSpPr>
        <p:spPr>
          <a:xfrm>
            <a:off x="434649" y="1644782"/>
            <a:ext cx="1865400" cy="1577100"/>
          </a:xfrm>
          <a:prstGeom prst="rect">
            <a:avLst/>
          </a:prstGeom>
          <a:noFill/>
          <a:ln w="25400" cap="flat" cmpd="sng">
            <a:solidFill>
              <a:schemeClr val="dk1"/>
            </a:solidFill>
            <a:prstDash val="solid"/>
            <a:round/>
            <a:headEnd type="none" w="sm" len="sm"/>
            <a:tailEnd type="none" w="sm" len="sm"/>
          </a:ln>
        </p:spPr>
      </p:sp>
      <p:sp>
        <p:nvSpPr>
          <p:cNvPr id="116" name="Google Shape;116;p19"/>
          <p:cNvSpPr txBox="1">
            <a:spLocks noGrp="1"/>
          </p:cNvSpPr>
          <p:nvPr>
            <p:ph type="body" idx="3"/>
          </p:nvPr>
        </p:nvSpPr>
        <p:spPr>
          <a:xfrm>
            <a:off x="435165" y="3634910"/>
            <a:ext cx="1885800" cy="2538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200"/>
              <a:buNone/>
              <a:defRPr sz="12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7" name="Google Shape;117;p19"/>
          <p:cNvSpPr txBox="1">
            <a:spLocks noGrp="1"/>
          </p:cNvSpPr>
          <p:nvPr>
            <p:ph type="body" idx="4"/>
          </p:nvPr>
        </p:nvSpPr>
        <p:spPr>
          <a:xfrm>
            <a:off x="2564892" y="1644781"/>
            <a:ext cx="1885800" cy="24003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lvl1pPr marL="457200" lvl="0" indent="-228600" algn="ctr"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8" name="Google Shape;118;p19"/>
          <p:cNvSpPr>
            <a:spLocks noGrp="1"/>
          </p:cNvSpPr>
          <p:nvPr>
            <p:ph type="pic" idx="5"/>
          </p:nvPr>
        </p:nvSpPr>
        <p:spPr>
          <a:xfrm>
            <a:off x="2575179" y="1644782"/>
            <a:ext cx="1865400" cy="1577100"/>
          </a:xfrm>
          <a:prstGeom prst="rect">
            <a:avLst/>
          </a:prstGeom>
          <a:noFill/>
          <a:ln w="25400" cap="flat" cmpd="sng">
            <a:solidFill>
              <a:schemeClr val="dk1"/>
            </a:solidFill>
            <a:prstDash val="solid"/>
            <a:round/>
            <a:headEnd type="none" w="sm" len="sm"/>
            <a:tailEnd type="none" w="sm" len="sm"/>
          </a:ln>
        </p:spPr>
      </p:sp>
      <p:sp>
        <p:nvSpPr>
          <p:cNvPr id="119" name="Google Shape;119;p19"/>
          <p:cNvSpPr txBox="1">
            <a:spLocks noGrp="1"/>
          </p:cNvSpPr>
          <p:nvPr>
            <p:ph type="body" idx="6"/>
          </p:nvPr>
        </p:nvSpPr>
        <p:spPr>
          <a:xfrm>
            <a:off x="2564892" y="3634910"/>
            <a:ext cx="1885800" cy="2538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200"/>
              <a:buNone/>
              <a:defRPr sz="12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0" name="Google Shape;120;p19"/>
          <p:cNvSpPr txBox="1">
            <a:spLocks noGrp="1"/>
          </p:cNvSpPr>
          <p:nvPr>
            <p:ph type="body" idx="7"/>
          </p:nvPr>
        </p:nvSpPr>
        <p:spPr>
          <a:xfrm>
            <a:off x="4697730" y="1644781"/>
            <a:ext cx="1885800" cy="24003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lvl1pPr marL="457200" lvl="0" indent="-228600" algn="ctr"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1" name="Google Shape;121;p19"/>
          <p:cNvSpPr>
            <a:spLocks noGrp="1"/>
          </p:cNvSpPr>
          <p:nvPr>
            <p:ph type="pic" idx="8"/>
          </p:nvPr>
        </p:nvSpPr>
        <p:spPr>
          <a:xfrm>
            <a:off x="4708017" y="1644782"/>
            <a:ext cx="1865400" cy="1577100"/>
          </a:xfrm>
          <a:prstGeom prst="rect">
            <a:avLst/>
          </a:prstGeom>
          <a:noFill/>
          <a:ln w="25400" cap="flat" cmpd="sng">
            <a:solidFill>
              <a:schemeClr val="dk1"/>
            </a:solidFill>
            <a:prstDash val="solid"/>
            <a:round/>
            <a:headEnd type="none" w="sm" len="sm"/>
            <a:tailEnd type="none" w="sm" len="sm"/>
          </a:ln>
        </p:spPr>
      </p:sp>
      <p:sp>
        <p:nvSpPr>
          <p:cNvPr id="122" name="Google Shape;122;p19"/>
          <p:cNvSpPr txBox="1">
            <a:spLocks noGrp="1"/>
          </p:cNvSpPr>
          <p:nvPr>
            <p:ph type="body" idx="9"/>
          </p:nvPr>
        </p:nvSpPr>
        <p:spPr>
          <a:xfrm>
            <a:off x="4697730" y="3634910"/>
            <a:ext cx="1885800" cy="2538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200"/>
              <a:buNone/>
              <a:defRPr sz="12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3" name="Google Shape;123;p19"/>
          <p:cNvSpPr txBox="1">
            <a:spLocks noGrp="1"/>
          </p:cNvSpPr>
          <p:nvPr>
            <p:ph type="body" idx="13"/>
          </p:nvPr>
        </p:nvSpPr>
        <p:spPr>
          <a:xfrm>
            <a:off x="6830568" y="1627160"/>
            <a:ext cx="1885800" cy="24003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lvl1pPr marL="457200" lvl="0" indent="-228600" algn="ctr"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24" name="Google Shape;124;p19"/>
          <p:cNvSpPr>
            <a:spLocks noGrp="1"/>
          </p:cNvSpPr>
          <p:nvPr>
            <p:ph type="pic" idx="14"/>
          </p:nvPr>
        </p:nvSpPr>
        <p:spPr>
          <a:xfrm>
            <a:off x="6840855" y="1627160"/>
            <a:ext cx="1865400" cy="1577100"/>
          </a:xfrm>
          <a:prstGeom prst="rect">
            <a:avLst/>
          </a:prstGeom>
          <a:noFill/>
          <a:ln w="25400" cap="flat" cmpd="sng">
            <a:solidFill>
              <a:schemeClr val="dk1"/>
            </a:solidFill>
            <a:prstDash val="solid"/>
            <a:round/>
            <a:headEnd type="none" w="sm" len="sm"/>
            <a:tailEnd type="none" w="sm" len="sm"/>
          </a:ln>
        </p:spPr>
      </p:sp>
      <p:sp>
        <p:nvSpPr>
          <p:cNvPr id="125" name="Google Shape;125;p19"/>
          <p:cNvSpPr txBox="1">
            <a:spLocks noGrp="1"/>
          </p:cNvSpPr>
          <p:nvPr>
            <p:ph type="body" idx="15"/>
          </p:nvPr>
        </p:nvSpPr>
        <p:spPr>
          <a:xfrm>
            <a:off x="6830568" y="3634910"/>
            <a:ext cx="1885800" cy="2538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200"/>
              <a:buNone/>
              <a:defRPr sz="12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cxnSp>
        <p:nvCxnSpPr>
          <p:cNvPr id="126" name="Google Shape;126;p19"/>
          <p:cNvCxnSpPr/>
          <p:nvPr/>
        </p:nvCxnSpPr>
        <p:spPr>
          <a:xfrm>
            <a:off x="0" y="4901914"/>
            <a:ext cx="628800" cy="0"/>
          </a:xfrm>
          <a:prstGeom prst="straightConnector1">
            <a:avLst/>
          </a:prstGeom>
          <a:noFill/>
          <a:ln w="12700" cap="flat" cmpd="sng">
            <a:solidFill>
              <a:schemeClr val="lt1"/>
            </a:solidFill>
            <a:prstDash val="solid"/>
            <a:miter lim="800000"/>
            <a:headEnd type="none" w="sm" len="sm"/>
            <a:tailEnd type="none" w="sm" len="sm"/>
          </a:ln>
        </p:spPr>
      </p:cxnSp>
      <p:cxnSp>
        <p:nvCxnSpPr>
          <p:cNvPr id="127" name="Google Shape;127;p19"/>
          <p:cNvCxnSpPr/>
          <p:nvPr/>
        </p:nvCxnSpPr>
        <p:spPr>
          <a:xfrm>
            <a:off x="903769" y="4901914"/>
            <a:ext cx="3120300" cy="0"/>
          </a:xfrm>
          <a:prstGeom prst="straightConnector1">
            <a:avLst/>
          </a:prstGeom>
          <a:noFill/>
          <a:ln w="12700" cap="flat" cmpd="sng">
            <a:solidFill>
              <a:schemeClr val="lt1"/>
            </a:solidFill>
            <a:prstDash val="solid"/>
            <a:miter lim="800000"/>
            <a:headEnd type="none" w="sm" len="sm"/>
            <a:tailEnd type="none" w="sm" len="sm"/>
          </a:ln>
        </p:spPr>
      </p:cxnSp>
      <p:cxnSp>
        <p:nvCxnSpPr>
          <p:cNvPr id="128" name="Google Shape;128;p19"/>
          <p:cNvCxnSpPr/>
          <p:nvPr/>
        </p:nvCxnSpPr>
        <p:spPr>
          <a:xfrm>
            <a:off x="5101590" y="4896609"/>
            <a:ext cx="2880600" cy="0"/>
          </a:xfrm>
          <a:prstGeom prst="straightConnector1">
            <a:avLst/>
          </a:prstGeom>
          <a:noFill/>
          <a:ln w="12700" cap="flat" cmpd="sng">
            <a:solidFill>
              <a:schemeClr val="lt1"/>
            </a:solidFill>
            <a:prstDash val="solid"/>
            <a:miter lim="800000"/>
            <a:headEnd type="none" w="sm" len="sm"/>
            <a:tailEnd type="none" w="sm" len="sm"/>
          </a:ln>
        </p:spPr>
      </p:cxnSp>
      <p:cxnSp>
        <p:nvCxnSpPr>
          <p:cNvPr id="129" name="Google Shape;129;p19"/>
          <p:cNvCxnSpPr/>
          <p:nvPr/>
        </p:nvCxnSpPr>
        <p:spPr>
          <a:xfrm>
            <a:off x="8457256" y="4896612"/>
            <a:ext cx="685800" cy="0"/>
          </a:xfrm>
          <a:prstGeom prst="straightConnector1">
            <a:avLst/>
          </a:prstGeom>
          <a:noFill/>
          <a:ln w="12700" cap="flat" cmpd="sng">
            <a:solidFill>
              <a:schemeClr val="lt1"/>
            </a:solidFill>
            <a:prstDash val="solid"/>
            <a:miter lim="800000"/>
            <a:headEnd type="none" w="sm" len="sm"/>
            <a:tailEnd type="none" w="sm" len="sm"/>
          </a:ln>
        </p:spPr>
      </p:cxnSp>
      <p:sp>
        <p:nvSpPr>
          <p:cNvPr id="130" name="Google Shape;130;p19"/>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sz="800" b="0" i="0" u="none" strike="noStrike" cap="none">
                <a:solidFill>
                  <a:schemeClr val="lt1"/>
                </a:solidFill>
                <a:latin typeface="Century Gothic"/>
                <a:ea typeface="Century Gothic"/>
                <a:cs typeface="Century Gothic"/>
                <a:sym typeface="Century Gothic"/>
              </a:defRPr>
            </a:lvl1pPr>
            <a:lvl2pPr marL="0" lvl="1" indent="0" algn="ctr" rtl="0">
              <a:spcBef>
                <a:spcPts val="0"/>
              </a:spcBef>
              <a:buNone/>
              <a:defRPr sz="800" b="0" i="0" u="none" strike="noStrike" cap="none">
                <a:solidFill>
                  <a:schemeClr val="lt1"/>
                </a:solidFill>
                <a:latin typeface="Century Gothic"/>
                <a:ea typeface="Century Gothic"/>
                <a:cs typeface="Century Gothic"/>
                <a:sym typeface="Century Gothic"/>
              </a:defRPr>
            </a:lvl2pPr>
            <a:lvl3pPr marL="0" lvl="2" indent="0" algn="ctr" rtl="0">
              <a:spcBef>
                <a:spcPts val="0"/>
              </a:spcBef>
              <a:buNone/>
              <a:defRPr sz="800" b="0" i="0" u="none" strike="noStrike" cap="none">
                <a:solidFill>
                  <a:schemeClr val="lt1"/>
                </a:solidFill>
                <a:latin typeface="Century Gothic"/>
                <a:ea typeface="Century Gothic"/>
                <a:cs typeface="Century Gothic"/>
                <a:sym typeface="Century Gothic"/>
              </a:defRPr>
            </a:lvl3pPr>
            <a:lvl4pPr marL="0" lvl="3" indent="0" algn="ctr" rtl="0">
              <a:spcBef>
                <a:spcPts val="0"/>
              </a:spcBef>
              <a:buNone/>
              <a:defRPr sz="800" b="0" i="0" u="none" strike="noStrike" cap="none">
                <a:solidFill>
                  <a:schemeClr val="lt1"/>
                </a:solidFill>
                <a:latin typeface="Century Gothic"/>
                <a:ea typeface="Century Gothic"/>
                <a:cs typeface="Century Gothic"/>
                <a:sym typeface="Century Gothic"/>
              </a:defRPr>
            </a:lvl4pPr>
            <a:lvl5pPr marL="0" lvl="4" indent="0" algn="ctr" rtl="0">
              <a:spcBef>
                <a:spcPts val="0"/>
              </a:spcBef>
              <a:buNone/>
              <a:defRPr sz="800" b="0" i="0" u="none" strike="noStrike" cap="none">
                <a:solidFill>
                  <a:schemeClr val="lt1"/>
                </a:solidFill>
                <a:latin typeface="Century Gothic"/>
                <a:ea typeface="Century Gothic"/>
                <a:cs typeface="Century Gothic"/>
                <a:sym typeface="Century Gothic"/>
              </a:defRPr>
            </a:lvl5pPr>
            <a:lvl6pPr marL="0" lvl="5" indent="0" algn="ctr" rtl="0">
              <a:spcBef>
                <a:spcPts val="0"/>
              </a:spcBef>
              <a:buNone/>
              <a:defRPr sz="800" b="0" i="0" u="none" strike="noStrike" cap="none">
                <a:solidFill>
                  <a:schemeClr val="lt1"/>
                </a:solidFill>
                <a:latin typeface="Century Gothic"/>
                <a:ea typeface="Century Gothic"/>
                <a:cs typeface="Century Gothic"/>
                <a:sym typeface="Century Gothic"/>
              </a:defRPr>
            </a:lvl6pPr>
            <a:lvl7pPr marL="0" lvl="6" indent="0" algn="ctr" rtl="0">
              <a:spcBef>
                <a:spcPts val="0"/>
              </a:spcBef>
              <a:buNone/>
              <a:defRPr sz="800" b="0" i="0" u="none" strike="noStrike" cap="none">
                <a:solidFill>
                  <a:schemeClr val="lt1"/>
                </a:solidFill>
                <a:latin typeface="Century Gothic"/>
                <a:ea typeface="Century Gothic"/>
                <a:cs typeface="Century Gothic"/>
                <a:sym typeface="Century Gothic"/>
              </a:defRPr>
            </a:lvl7pPr>
            <a:lvl8pPr marL="0" lvl="7" indent="0" algn="ctr" rtl="0">
              <a:spcBef>
                <a:spcPts val="0"/>
              </a:spcBef>
              <a:buNone/>
              <a:defRPr sz="800" b="0" i="0" u="none" strike="noStrike" cap="none">
                <a:solidFill>
                  <a:schemeClr val="lt1"/>
                </a:solidFill>
                <a:latin typeface="Century Gothic"/>
                <a:ea typeface="Century Gothic"/>
                <a:cs typeface="Century Gothic"/>
                <a:sym typeface="Century Gothic"/>
              </a:defRPr>
            </a:lvl8pPr>
            <a:lvl9pPr marL="0" lvl="8" indent="0" algn="ctr" rtl="0">
              <a:spcBef>
                <a:spcPts val="0"/>
              </a:spcBef>
              <a:buNone/>
              <a:defRPr sz="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
              <a:t>‹#›</a:t>
            </a:fld>
            <a:endParaRPr/>
          </a:p>
        </p:txBody>
      </p:sp>
      <p:sp>
        <p:nvSpPr>
          <p:cNvPr id="131" name="Google Shape;131;p19"/>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solidFill>
                  <a:schemeClr val="lt1"/>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2" name="Google Shape;132;p19"/>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solidFill>
                  <a:schemeClr val="lt1"/>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eam x8">
  <p:cSld name="Team x8">
    <p:bg>
      <p:bgPr>
        <a:solidFill>
          <a:schemeClr val="accent2"/>
        </a:solidFill>
        <a:effectLst/>
      </p:bgPr>
    </p:bg>
    <p:spTree>
      <p:nvGrpSpPr>
        <p:cNvPr id="1" name="Shape 133"/>
        <p:cNvGrpSpPr/>
        <p:nvPr/>
      </p:nvGrpSpPr>
      <p:grpSpPr>
        <a:xfrm>
          <a:off x="0" y="0"/>
          <a:ext cx="0" cy="0"/>
          <a:chOff x="0" y="0"/>
          <a:chExt cx="0" cy="0"/>
        </a:xfrm>
      </p:grpSpPr>
      <p:sp>
        <p:nvSpPr>
          <p:cNvPr id="134" name="Google Shape;134;p20"/>
          <p:cNvSpPr/>
          <p:nvPr/>
        </p:nvSpPr>
        <p:spPr>
          <a:xfrm>
            <a:off x="497663" y="1475725"/>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35" name="Google Shape;135;p20"/>
          <p:cNvSpPr/>
          <p:nvPr/>
        </p:nvSpPr>
        <p:spPr>
          <a:xfrm>
            <a:off x="497663" y="3253388"/>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36" name="Google Shape;136;p20"/>
          <p:cNvSpPr/>
          <p:nvPr/>
        </p:nvSpPr>
        <p:spPr>
          <a:xfrm>
            <a:off x="2632222" y="1475725"/>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37" name="Google Shape;137;p20"/>
          <p:cNvSpPr/>
          <p:nvPr/>
        </p:nvSpPr>
        <p:spPr>
          <a:xfrm>
            <a:off x="2632221" y="3253388"/>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38" name="Google Shape;138;p20"/>
          <p:cNvSpPr/>
          <p:nvPr/>
        </p:nvSpPr>
        <p:spPr>
          <a:xfrm>
            <a:off x="4766782" y="1473965"/>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39" name="Google Shape;139;p20"/>
          <p:cNvSpPr/>
          <p:nvPr/>
        </p:nvSpPr>
        <p:spPr>
          <a:xfrm>
            <a:off x="4766781" y="3251629"/>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40" name="Google Shape;140;p20"/>
          <p:cNvSpPr/>
          <p:nvPr/>
        </p:nvSpPr>
        <p:spPr>
          <a:xfrm>
            <a:off x="6901340" y="1473965"/>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41" name="Google Shape;141;p20"/>
          <p:cNvSpPr/>
          <p:nvPr/>
        </p:nvSpPr>
        <p:spPr>
          <a:xfrm>
            <a:off x="6901340" y="3251629"/>
            <a:ext cx="1908000" cy="15639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42" name="Google Shape;142;p20"/>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dk1"/>
              </a:buClr>
              <a:buSzPts val="4500"/>
              <a:buFont typeface="Century Gothic"/>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20"/>
          <p:cNvSpPr txBox="1">
            <a:spLocks noGrp="1"/>
          </p:cNvSpPr>
          <p:nvPr>
            <p:ph type="body" idx="1"/>
          </p:nvPr>
        </p:nvSpPr>
        <p:spPr>
          <a:xfrm>
            <a:off x="424362" y="139903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4" name="Google Shape;144;p20"/>
          <p:cNvSpPr>
            <a:spLocks noGrp="1"/>
          </p:cNvSpPr>
          <p:nvPr>
            <p:ph type="pic" idx="2"/>
          </p:nvPr>
        </p:nvSpPr>
        <p:spPr>
          <a:xfrm>
            <a:off x="434649" y="1405890"/>
            <a:ext cx="1865400" cy="960000"/>
          </a:xfrm>
          <a:prstGeom prst="rect">
            <a:avLst/>
          </a:prstGeom>
          <a:noFill/>
          <a:ln w="25400" cap="flat" cmpd="sng">
            <a:solidFill>
              <a:schemeClr val="dk1"/>
            </a:solidFill>
            <a:prstDash val="solid"/>
            <a:round/>
            <a:headEnd type="none" w="sm" len="sm"/>
            <a:tailEnd type="none" w="sm" len="sm"/>
          </a:ln>
        </p:spPr>
      </p:sp>
      <p:sp>
        <p:nvSpPr>
          <p:cNvPr id="145" name="Google Shape;145;p20"/>
          <p:cNvSpPr txBox="1">
            <a:spLocks noGrp="1"/>
          </p:cNvSpPr>
          <p:nvPr>
            <p:ph type="body" idx="3"/>
          </p:nvPr>
        </p:nvSpPr>
        <p:spPr>
          <a:xfrm>
            <a:off x="435165" y="2688676"/>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6" name="Google Shape;146;p20"/>
          <p:cNvSpPr txBox="1">
            <a:spLocks noGrp="1"/>
          </p:cNvSpPr>
          <p:nvPr>
            <p:ph type="body" idx="4"/>
          </p:nvPr>
        </p:nvSpPr>
        <p:spPr>
          <a:xfrm>
            <a:off x="424362" y="318211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7" name="Google Shape;147;p20"/>
          <p:cNvSpPr>
            <a:spLocks noGrp="1"/>
          </p:cNvSpPr>
          <p:nvPr>
            <p:ph type="pic" idx="5"/>
          </p:nvPr>
        </p:nvSpPr>
        <p:spPr>
          <a:xfrm>
            <a:off x="434649" y="3182112"/>
            <a:ext cx="1865400" cy="960000"/>
          </a:xfrm>
          <a:prstGeom prst="rect">
            <a:avLst/>
          </a:prstGeom>
          <a:noFill/>
          <a:ln w="25400" cap="flat" cmpd="sng">
            <a:solidFill>
              <a:schemeClr val="dk1"/>
            </a:solidFill>
            <a:prstDash val="solid"/>
            <a:round/>
            <a:headEnd type="none" w="sm" len="sm"/>
            <a:tailEnd type="none" w="sm" len="sm"/>
          </a:ln>
        </p:spPr>
      </p:sp>
      <p:sp>
        <p:nvSpPr>
          <p:cNvPr id="148" name="Google Shape;148;p20"/>
          <p:cNvSpPr txBox="1">
            <a:spLocks noGrp="1"/>
          </p:cNvSpPr>
          <p:nvPr>
            <p:ph type="body" idx="6"/>
          </p:nvPr>
        </p:nvSpPr>
        <p:spPr>
          <a:xfrm>
            <a:off x="435165" y="4460452"/>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49" name="Google Shape;149;p20"/>
          <p:cNvSpPr txBox="1">
            <a:spLocks noGrp="1"/>
          </p:cNvSpPr>
          <p:nvPr>
            <p:ph type="body" idx="7"/>
          </p:nvPr>
        </p:nvSpPr>
        <p:spPr>
          <a:xfrm>
            <a:off x="2564892" y="139903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0" name="Google Shape;150;p20"/>
          <p:cNvSpPr>
            <a:spLocks noGrp="1"/>
          </p:cNvSpPr>
          <p:nvPr>
            <p:ph type="pic" idx="8"/>
          </p:nvPr>
        </p:nvSpPr>
        <p:spPr>
          <a:xfrm>
            <a:off x="2575179" y="1405890"/>
            <a:ext cx="1865400" cy="960000"/>
          </a:xfrm>
          <a:prstGeom prst="rect">
            <a:avLst/>
          </a:prstGeom>
          <a:noFill/>
          <a:ln w="25400" cap="flat" cmpd="sng">
            <a:solidFill>
              <a:schemeClr val="dk1"/>
            </a:solidFill>
            <a:prstDash val="solid"/>
            <a:round/>
            <a:headEnd type="none" w="sm" len="sm"/>
            <a:tailEnd type="none" w="sm" len="sm"/>
          </a:ln>
        </p:spPr>
      </p:sp>
      <p:sp>
        <p:nvSpPr>
          <p:cNvPr id="151" name="Google Shape;151;p20"/>
          <p:cNvSpPr txBox="1">
            <a:spLocks noGrp="1"/>
          </p:cNvSpPr>
          <p:nvPr>
            <p:ph type="body" idx="9"/>
          </p:nvPr>
        </p:nvSpPr>
        <p:spPr>
          <a:xfrm>
            <a:off x="2564892" y="2688676"/>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2" name="Google Shape;152;p20"/>
          <p:cNvSpPr txBox="1">
            <a:spLocks noGrp="1"/>
          </p:cNvSpPr>
          <p:nvPr>
            <p:ph type="body" idx="13"/>
          </p:nvPr>
        </p:nvSpPr>
        <p:spPr>
          <a:xfrm>
            <a:off x="2564892" y="318211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3" name="Google Shape;153;p20"/>
          <p:cNvSpPr>
            <a:spLocks noGrp="1"/>
          </p:cNvSpPr>
          <p:nvPr>
            <p:ph type="pic" idx="14"/>
          </p:nvPr>
        </p:nvSpPr>
        <p:spPr>
          <a:xfrm>
            <a:off x="2575179" y="3182112"/>
            <a:ext cx="1865400" cy="960000"/>
          </a:xfrm>
          <a:prstGeom prst="rect">
            <a:avLst/>
          </a:prstGeom>
          <a:noFill/>
          <a:ln w="25400" cap="flat" cmpd="sng">
            <a:solidFill>
              <a:schemeClr val="dk1"/>
            </a:solidFill>
            <a:prstDash val="solid"/>
            <a:round/>
            <a:headEnd type="none" w="sm" len="sm"/>
            <a:tailEnd type="none" w="sm" len="sm"/>
          </a:ln>
        </p:spPr>
      </p:sp>
      <p:sp>
        <p:nvSpPr>
          <p:cNvPr id="154" name="Google Shape;154;p20"/>
          <p:cNvSpPr txBox="1">
            <a:spLocks noGrp="1"/>
          </p:cNvSpPr>
          <p:nvPr>
            <p:ph type="body" idx="15"/>
          </p:nvPr>
        </p:nvSpPr>
        <p:spPr>
          <a:xfrm>
            <a:off x="2564892" y="4460452"/>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5" name="Google Shape;155;p20"/>
          <p:cNvSpPr txBox="1">
            <a:spLocks noGrp="1"/>
          </p:cNvSpPr>
          <p:nvPr>
            <p:ph type="body" idx="16"/>
          </p:nvPr>
        </p:nvSpPr>
        <p:spPr>
          <a:xfrm>
            <a:off x="4697730" y="139903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6" name="Google Shape;156;p20"/>
          <p:cNvSpPr>
            <a:spLocks noGrp="1"/>
          </p:cNvSpPr>
          <p:nvPr>
            <p:ph type="pic" idx="17"/>
          </p:nvPr>
        </p:nvSpPr>
        <p:spPr>
          <a:xfrm>
            <a:off x="4708017" y="1405890"/>
            <a:ext cx="1865400" cy="960000"/>
          </a:xfrm>
          <a:prstGeom prst="rect">
            <a:avLst/>
          </a:prstGeom>
          <a:noFill/>
          <a:ln w="25400" cap="flat" cmpd="sng">
            <a:solidFill>
              <a:schemeClr val="dk1"/>
            </a:solidFill>
            <a:prstDash val="solid"/>
            <a:round/>
            <a:headEnd type="none" w="sm" len="sm"/>
            <a:tailEnd type="none" w="sm" len="sm"/>
          </a:ln>
        </p:spPr>
      </p:sp>
      <p:sp>
        <p:nvSpPr>
          <p:cNvPr id="157" name="Google Shape;157;p20"/>
          <p:cNvSpPr txBox="1">
            <a:spLocks noGrp="1"/>
          </p:cNvSpPr>
          <p:nvPr>
            <p:ph type="body" idx="18"/>
          </p:nvPr>
        </p:nvSpPr>
        <p:spPr>
          <a:xfrm>
            <a:off x="4697730" y="2688676"/>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8" name="Google Shape;158;p20"/>
          <p:cNvSpPr txBox="1">
            <a:spLocks noGrp="1"/>
          </p:cNvSpPr>
          <p:nvPr>
            <p:ph type="body" idx="19"/>
          </p:nvPr>
        </p:nvSpPr>
        <p:spPr>
          <a:xfrm>
            <a:off x="4697730" y="318211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59" name="Google Shape;159;p20"/>
          <p:cNvSpPr>
            <a:spLocks noGrp="1"/>
          </p:cNvSpPr>
          <p:nvPr>
            <p:ph type="pic" idx="20"/>
          </p:nvPr>
        </p:nvSpPr>
        <p:spPr>
          <a:xfrm>
            <a:off x="4708017" y="3182112"/>
            <a:ext cx="1865400" cy="960000"/>
          </a:xfrm>
          <a:prstGeom prst="rect">
            <a:avLst/>
          </a:prstGeom>
          <a:noFill/>
          <a:ln w="25400" cap="flat" cmpd="sng">
            <a:solidFill>
              <a:schemeClr val="dk1"/>
            </a:solidFill>
            <a:prstDash val="solid"/>
            <a:round/>
            <a:headEnd type="none" w="sm" len="sm"/>
            <a:tailEnd type="none" w="sm" len="sm"/>
          </a:ln>
        </p:spPr>
      </p:sp>
      <p:sp>
        <p:nvSpPr>
          <p:cNvPr id="160" name="Google Shape;160;p20"/>
          <p:cNvSpPr txBox="1">
            <a:spLocks noGrp="1"/>
          </p:cNvSpPr>
          <p:nvPr>
            <p:ph type="body" idx="21"/>
          </p:nvPr>
        </p:nvSpPr>
        <p:spPr>
          <a:xfrm>
            <a:off x="4697730" y="4460452"/>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61" name="Google Shape;161;p20"/>
          <p:cNvSpPr txBox="1">
            <a:spLocks noGrp="1"/>
          </p:cNvSpPr>
          <p:nvPr>
            <p:ph type="body" idx="22"/>
          </p:nvPr>
        </p:nvSpPr>
        <p:spPr>
          <a:xfrm>
            <a:off x="6830568" y="139903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62" name="Google Shape;162;p20"/>
          <p:cNvSpPr>
            <a:spLocks noGrp="1"/>
          </p:cNvSpPr>
          <p:nvPr>
            <p:ph type="pic" idx="23"/>
          </p:nvPr>
        </p:nvSpPr>
        <p:spPr>
          <a:xfrm>
            <a:off x="6840855" y="1405890"/>
            <a:ext cx="1865400" cy="960000"/>
          </a:xfrm>
          <a:prstGeom prst="rect">
            <a:avLst/>
          </a:prstGeom>
          <a:noFill/>
          <a:ln w="25400" cap="flat" cmpd="sng">
            <a:solidFill>
              <a:schemeClr val="dk1"/>
            </a:solidFill>
            <a:prstDash val="solid"/>
            <a:round/>
            <a:headEnd type="none" w="sm" len="sm"/>
            <a:tailEnd type="none" w="sm" len="sm"/>
          </a:ln>
        </p:spPr>
      </p:sp>
      <p:sp>
        <p:nvSpPr>
          <p:cNvPr id="163" name="Google Shape;163;p20"/>
          <p:cNvSpPr txBox="1">
            <a:spLocks noGrp="1"/>
          </p:cNvSpPr>
          <p:nvPr>
            <p:ph type="body" idx="24"/>
          </p:nvPr>
        </p:nvSpPr>
        <p:spPr>
          <a:xfrm>
            <a:off x="6830568" y="2688676"/>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64" name="Google Shape;164;p20"/>
          <p:cNvSpPr txBox="1">
            <a:spLocks noGrp="1"/>
          </p:cNvSpPr>
          <p:nvPr>
            <p:ph type="body" idx="25"/>
          </p:nvPr>
        </p:nvSpPr>
        <p:spPr>
          <a:xfrm>
            <a:off x="6830568" y="3182112"/>
            <a:ext cx="1885800" cy="15636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117850" rIns="68575" bIns="34275" anchor="t" anchorCtr="0">
            <a:noAutofit/>
          </a:bodyPr>
          <a:lstStyle>
            <a:lvl1pPr marL="457200" lvl="0" indent="-228600" algn="ctr" rtl="0">
              <a:lnSpc>
                <a:spcPct val="90000"/>
              </a:lnSpc>
              <a:spcBef>
                <a:spcPts val="800"/>
              </a:spcBef>
              <a:spcAft>
                <a:spcPts val="0"/>
              </a:spcAft>
              <a:buClr>
                <a:schemeClr val="dk1"/>
              </a:buClr>
              <a:buSzPts val="1200"/>
              <a:buFont typeface="Arial"/>
              <a:buNone/>
              <a:defRPr sz="12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65" name="Google Shape;165;p20"/>
          <p:cNvSpPr>
            <a:spLocks noGrp="1"/>
          </p:cNvSpPr>
          <p:nvPr>
            <p:ph type="pic" idx="26"/>
          </p:nvPr>
        </p:nvSpPr>
        <p:spPr>
          <a:xfrm>
            <a:off x="6840855" y="3182112"/>
            <a:ext cx="1865400" cy="960000"/>
          </a:xfrm>
          <a:prstGeom prst="rect">
            <a:avLst/>
          </a:prstGeom>
          <a:noFill/>
          <a:ln w="25400" cap="flat" cmpd="sng">
            <a:solidFill>
              <a:schemeClr val="dk1"/>
            </a:solidFill>
            <a:prstDash val="solid"/>
            <a:round/>
            <a:headEnd type="none" w="sm" len="sm"/>
            <a:tailEnd type="none" w="sm" len="sm"/>
          </a:ln>
        </p:spPr>
      </p:sp>
      <p:sp>
        <p:nvSpPr>
          <p:cNvPr id="166" name="Google Shape;166;p20"/>
          <p:cNvSpPr txBox="1">
            <a:spLocks noGrp="1"/>
          </p:cNvSpPr>
          <p:nvPr>
            <p:ph type="body" idx="27"/>
          </p:nvPr>
        </p:nvSpPr>
        <p:spPr>
          <a:xfrm>
            <a:off x="6830568" y="4460452"/>
            <a:ext cx="1885800" cy="2058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Clr>
                <a:schemeClr val="dk1"/>
              </a:buClr>
              <a:buSzPts val="900"/>
              <a:buNone/>
              <a:defRPr sz="900"/>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List">
  <p:cSld name="List">
    <p:bg>
      <p:bgPr>
        <a:solidFill>
          <a:schemeClr val="accent4"/>
        </a:solidFill>
        <a:effectLst/>
      </p:bgPr>
    </p:bg>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548640" y="1460754"/>
            <a:ext cx="2407200" cy="21465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21"/>
          <p:cNvSpPr/>
          <p:nvPr/>
        </p:nvSpPr>
        <p:spPr>
          <a:xfrm>
            <a:off x="4205339" y="260284"/>
            <a:ext cx="4711500" cy="780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accent2"/>
              </a:solidFill>
              <a:latin typeface="Century Gothic"/>
              <a:ea typeface="Century Gothic"/>
              <a:cs typeface="Century Gothic"/>
              <a:sym typeface="Century Gothic"/>
            </a:endParaRPr>
          </a:p>
        </p:txBody>
      </p:sp>
      <p:sp>
        <p:nvSpPr>
          <p:cNvPr id="170" name="Google Shape;170;p21"/>
          <p:cNvSpPr/>
          <p:nvPr/>
        </p:nvSpPr>
        <p:spPr>
          <a:xfrm>
            <a:off x="4205339" y="1217755"/>
            <a:ext cx="4711500" cy="780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71" name="Google Shape;171;p21"/>
          <p:cNvSpPr/>
          <p:nvPr/>
        </p:nvSpPr>
        <p:spPr>
          <a:xfrm>
            <a:off x="4205339" y="2194467"/>
            <a:ext cx="4711500" cy="780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72" name="Google Shape;172;p21"/>
          <p:cNvSpPr/>
          <p:nvPr/>
        </p:nvSpPr>
        <p:spPr>
          <a:xfrm>
            <a:off x="4205340" y="3167277"/>
            <a:ext cx="4711500" cy="780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73" name="Google Shape;173;p21"/>
          <p:cNvSpPr/>
          <p:nvPr/>
        </p:nvSpPr>
        <p:spPr>
          <a:xfrm>
            <a:off x="4205340" y="4139605"/>
            <a:ext cx="4711500" cy="7800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74" name="Google Shape;174;p21"/>
          <p:cNvSpPr/>
          <p:nvPr/>
        </p:nvSpPr>
        <p:spPr>
          <a:xfrm>
            <a:off x="3261559" y="1228307"/>
            <a:ext cx="727500" cy="727500"/>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75" name="Google Shape;175;p21"/>
          <p:cNvSpPr/>
          <p:nvPr/>
        </p:nvSpPr>
        <p:spPr>
          <a:xfrm>
            <a:off x="3261559" y="2195437"/>
            <a:ext cx="727500" cy="727500"/>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76" name="Google Shape;176;p21"/>
          <p:cNvSpPr/>
          <p:nvPr/>
        </p:nvSpPr>
        <p:spPr>
          <a:xfrm>
            <a:off x="3261559" y="3207755"/>
            <a:ext cx="727500" cy="727500"/>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77" name="Google Shape;177;p21"/>
          <p:cNvSpPr/>
          <p:nvPr/>
        </p:nvSpPr>
        <p:spPr>
          <a:xfrm>
            <a:off x="3261559" y="4176406"/>
            <a:ext cx="727500" cy="727500"/>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78" name="Google Shape;178;p21"/>
          <p:cNvSpPr/>
          <p:nvPr/>
        </p:nvSpPr>
        <p:spPr>
          <a:xfrm>
            <a:off x="3261559" y="270837"/>
            <a:ext cx="727500" cy="727500"/>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79" name="Google Shape;179;p21"/>
          <p:cNvSpPr/>
          <p:nvPr/>
        </p:nvSpPr>
        <p:spPr>
          <a:xfrm>
            <a:off x="4134295" y="181073"/>
            <a:ext cx="4711500" cy="780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80" name="Google Shape;180;p21"/>
          <p:cNvSpPr/>
          <p:nvPr/>
        </p:nvSpPr>
        <p:spPr>
          <a:xfrm>
            <a:off x="4134295" y="1138543"/>
            <a:ext cx="4711500" cy="780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81" name="Google Shape;181;p21"/>
          <p:cNvSpPr/>
          <p:nvPr/>
        </p:nvSpPr>
        <p:spPr>
          <a:xfrm>
            <a:off x="4134295" y="2105672"/>
            <a:ext cx="4711500" cy="780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82" name="Google Shape;182;p21"/>
          <p:cNvSpPr/>
          <p:nvPr/>
        </p:nvSpPr>
        <p:spPr>
          <a:xfrm>
            <a:off x="4134296" y="3088065"/>
            <a:ext cx="4711500" cy="780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83" name="Google Shape;183;p21"/>
          <p:cNvSpPr/>
          <p:nvPr/>
        </p:nvSpPr>
        <p:spPr>
          <a:xfrm>
            <a:off x="4134296" y="4060393"/>
            <a:ext cx="4711500" cy="7800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Century Gothic"/>
              <a:ea typeface="Century Gothic"/>
              <a:cs typeface="Century Gothic"/>
              <a:sym typeface="Century Gothic"/>
            </a:endParaRPr>
          </a:p>
        </p:txBody>
      </p:sp>
      <p:sp>
        <p:nvSpPr>
          <p:cNvPr id="184" name="Google Shape;184;p21"/>
          <p:cNvSpPr/>
          <p:nvPr/>
        </p:nvSpPr>
        <p:spPr>
          <a:xfrm>
            <a:off x="3217974" y="227252"/>
            <a:ext cx="727500" cy="727500"/>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85" name="Google Shape;185;p21"/>
          <p:cNvSpPr/>
          <p:nvPr/>
        </p:nvSpPr>
        <p:spPr>
          <a:xfrm>
            <a:off x="3217974" y="1184723"/>
            <a:ext cx="727500" cy="727500"/>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86" name="Google Shape;186;p21"/>
          <p:cNvSpPr/>
          <p:nvPr/>
        </p:nvSpPr>
        <p:spPr>
          <a:xfrm>
            <a:off x="3217974" y="2151852"/>
            <a:ext cx="727500" cy="727500"/>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87" name="Google Shape;187;p21"/>
          <p:cNvSpPr/>
          <p:nvPr/>
        </p:nvSpPr>
        <p:spPr>
          <a:xfrm>
            <a:off x="3217974" y="3163368"/>
            <a:ext cx="727500" cy="727500"/>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88" name="Google Shape;188;p21"/>
          <p:cNvSpPr/>
          <p:nvPr/>
        </p:nvSpPr>
        <p:spPr>
          <a:xfrm>
            <a:off x="3217974" y="4132821"/>
            <a:ext cx="727500" cy="727500"/>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189" name="Google Shape;189;p21"/>
          <p:cNvSpPr>
            <a:spLocks noGrp="1"/>
          </p:cNvSpPr>
          <p:nvPr>
            <p:ph type="pic" idx="2"/>
          </p:nvPr>
        </p:nvSpPr>
        <p:spPr>
          <a:xfrm>
            <a:off x="3341643" y="350921"/>
            <a:ext cx="480300" cy="480300"/>
          </a:xfrm>
          <a:prstGeom prst="rect">
            <a:avLst/>
          </a:prstGeom>
          <a:noFill/>
          <a:ln>
            <a:noFill/>
          </a:ln>
        </p:spPr>
      </p:sp>
      <p:sp>
        <p:nvSpPr>
          <p:cNvPr id="190" name="Google Shape;190;p21"/>
          <p:cNvSpPr txBox="1">
            <a:spLocks noGrp="1"/>
          </p:cNvSpPr>
          <p:nvPr>
            <p:ph type="body" idx="1"/>
          </p:nvPr>
        </p:nvSpPr>
        <p:spPr>
          <a:xfrm>
            <a:off x="4327398" y="342900"/>
            <a:ext cx="28806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1" name="Google Shape;191;p21"/>
          <p:cNvSpPr txBox="1">
            <a:spLocks noGrp="1"/>
          </p:cNvSpPr>
          <p:nvPr>
            <p:ph type="body" idx="3"/>
          </p:nvPr>
        </p:nvSpPr>
        <p:spPr>
          <a:xfrm>
            <a:off x="4327398" y="585482"/>
            <a:ext cx="37719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2" name="Google Shape;192;p21"/>
          <p:cNvSpPr>
            <a:spLocks noGrp="1"/>
          </p:cNvSpPr>
          <p:nvPr>
            <p:ph type="pic" idx="4"/>
          </p:nvPr>
        </p:nvSpPr>
        <p:spPr>
          <a:xfrm>
            <a:off x="3341643" y="1308392"/>
            <a:ext cx="480300" cy="480300"/>
          </a:xfrm>
          <a:prstGeom prst="rect">
            <a:avLst/>
          </a:prstGeom>
          <a:noFill/>
          <a:ln>
            <a:noFill/>
          </a:ln>
        </p:spPr>
      </p:sp>
      <p:sp>
        <p:nvSpPr>
          <p:cNvPr id="193" name="Google Shape;193;p21"/>
          <p:cNvSpPr txBox="1">
            <a:spLocks noGrp="1"/>
          </p:cNvSpPr>
          <p:nvPr>
            <p:ph type="body" idx="5"/>
          </p:nvPr>
        </p:nvSpPr>
        <p:spPr>
          <a:xfrm>
            <a:off x="4327398" y="1309878"/>
            <a:ext cx="28806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4" name="Google Shape;194;p21"/>
          <p:cNvSpPr txBox="1">
            <a:spLocks noGrp="1"/>
          </p:cNvSpPr>
          <p:nvPr>
            <p:ph type="body" idx="6"/>
          </p:nvPr>
        </p:nvSpPr>
        <p:spPr>
          <a:xfrm>
            <a:off x="4327398" y="1552460"/>
            <a:ext cx="37719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5" name="Google Shape;195;p21"/>
          <p:cNvSpPr>
            <a:spLocks noGrp="1"/>
          </p:cNvSpPr>
          <p:nvPr>
            <p:ph type="pic" idx="7"/>
          </p:nvPr>
        </p:nvSpPr>
        <p:spPr>
          <a:xfrm>
            <a:off x="3341643" y="2275521"/>
            <a:ext cx="480300" cy="480300"/>
          </a:xfrm>
          <a:prstGeom prst="rect">
            <a:avLst/>
          </a:prstGeom>
          <a:noFill/>
          <a:ln>
            <a:noFill/>
          </a:ln>
        </p:spPr>
      </p:sp>
      <p:sp>
        <p:nvSpPr>
          <p:cNvPr id="196" name="Google Shape;196;p21"/>
          <p:cNvSpPr txBox="1">
            <a:spLocks noGrp="1"/>
          </p:cNvSpPr>
          <p:nvPr>
            <p:ph type="body" idx="8"/>
          </p:nvPr>
        </p:nvSpPr>
        <p:spPr>
          <a:xfrm>
            <a:off x="4327398" y="2276856"/>
            <a:ext cx="28806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7" name="Google Shape;197;p21"/>
          <p:cNvSpPr txBox="1">
            <a:spLocks noGrp="1"/>
          </p:cNvSpPr>
          <p:nvPr>
            <p:ph type="body" idx="9"/>
          </p:nvPr>
        </p:nvSpPr>
        <p:spPr>
          <a:xfrm>
            <a:off x="4327398" y="2519438"/>
            <a:ext cx="37719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98" name="Google Shape;198;p21"/>
          <p:cNvSpPr>
            <a:spLocks noGrp="1"/>
          </p:cNvSpPr>
          <p:nvPr>
            <p:ph type="pic" idx="13"/>
          </p:nvPr>
        </p:nvSpPr>
        <p:spPr>
          <a:xfrm>
            <a:off x="3341643" y="3287037"/>
            <a:ext cx="480300" cy="480300"/>
          </a:xfrm>
          <a:prstGeom prst="rect">
            <a:avLst/>
          </a:prstGeom>
          <a:noFill/>
          <a:ln>
            <a:noFill/>
          </a:ln>
        </p:spPr>
      </p:sp>
      <p:sp>
        <p:nvSpPr>
          <p:cNvPr id="199" name="Google Shape;199;p21"/>
          <p:cNvSpPr txBox="1">
            <a:spLocks noGrp="1"/>
          </p:cNvSpPr>
          <p:nvPr>
            <p:ph type="body" idx="14"/>
          </p:nvPr>
        </p:nvSpPr>
        <p:spPr>
          <a:xfrm>
            <a:off x="4327398" y="3243834"/>
            <a:ext cx="28806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00" name="Google Shape;200;p21"/>
          <p:cNvSpPr txBox="1">
            <a:spLocks noGrp="1"/>
          </p:cNvSpPr>
          <p:nvPr>
            <p:ph type="body" idx="15"/>
          </p:nvPr>
        </p:nvSpPr>
        <p:spPr>
          <a:xfrm>
            <a:off x="4327398" y="3486416"/>
            <a:ext cx="37719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01" name="Google Shape;201;p21"/>
          <p:cNvSpPr>
            <a:spLocks noGrp="1"/>
          </p:cNvSpPr>
          <p:nvPr>
            <p:ph type="pic" idx="16"/>
          </p:nvPr>
        </p:nvSpPr>
        <p:spPr>
          <a:xfrm>
            <a:off x="3341643" y="4256490"/>
            <a:ext cx="480300" cy="480300"/>
          </a:xfrm>
          <a:prstGeom prst="rect">
            <a:avLst/>
          </a:prstGeom>
          <a:noFill/>
          <a:ln>
            <a:noFill/>
          </a:ln>
        </p:spPr>
      </p:sp>
      <p:sp>
        <p:nvSpPr>
          <p:cNvPr id="202" name="Google Shape;202;p21"/>
          <p:cNvSpPr txBox="1">
            <a:spLocks noGrp="1"/>
          </p:cNvSpPr>
          <p:nvPr>
            <p:ph type="body" idx="17"/>
          </p:nvPr>
        </p:nvSpPr>
        <p:spPr>
          <a:xfrm>
            <a:off x="4327398" y="4210812"/>
            <a:ext cx="28806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500"/>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03" name="Google Shape;203;p21"/>
          <p:cNvSpPr txBox="1">
            <a:spLocks noGrp="1"/>
          </p:cNvSpPr>
          <p:nvPr>
            <p:ph type="body" idx="18"/>
          </p:nvPr>
        </p:nvSpPr>
        <p:spPr>
          <a:xfrm>
            <a:off x="4327398" y="4453394"/>
            <a:ext cx="3771900" cy="2538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atin typeface="Open Sans Light"/>
                <a:ea typeface="Open Sans Light"/>
                <a:cs typeface="Open Sans Light"/>
                <a:sym typeface="Open Sans Light"/>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meline">
  <p:cSld name="Timeline">
    <p:bg>
      <p:bgPr>
        <a:solidFill>
          <a:schemeClr val="accent3"/>
        </a:solidFill>
        <a:effectLst/>
      </p:bgPr>
    </p:bg>
    <p:spTree>
      <p:nvGrpSpPr>
        <p:cNvPr id="1" name="Shape 204"/>
        <p:cNvGrpSpPr/>
        <p:nvPr/>
      </p:nvGrpSpPr>
      <p:grpSpPr>
        <a:xfrm>
          <a:off x="0" y="0"/>
          <a:ext cx="0" cy="0"/>
          <a:chOff x="0" y="0"/>
          <a:chExt cx="0" cy="0"/>
        </a:xfrm>
      </p:grpSpPr>
      <p:sp>
        <p:nvSpPr>
          <p:cNvPr id="205" name="Google Shape;205;p22"/>
          <p:cNvSpPr/>
          <p:nvPr/>
        </p:nvSpPr>
        <p:spPr>
          <a:xfrm>
            <a:off x="410423" y="1458064"/>
            <a:ext cx="1896900" cy="1896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06" name="Google Shape;206;p22"/>
          <p:cNvSpPr/>
          <p:nvPr/>
        </p:nvSpPr>
        <p:spPr>
          <a:xfrm>
            <a:off x="3692242" y="1460222"/>
            <a:ext cx="1896900" cy="1896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07" name="Google Shape;207;p22"/>
          <p:cNvSpPr/>
          <p:nvPr/>
        </p:nvSpPr>
        <p:spPr>
          <a:xfrm>
            <a:off x="6919092" y="1443582"/>
            <a:ext cx="1896900" cy="1896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08" name="Google Shape;208;p22"/>
          <p:cNvSpPr/>
          <p:nvPr/>
        </p:nvSpPr>
        <p:spPr>
          <a:xfrm>
            <a:off x="2098987" y="2926665"/>
            <a:ext cx="1896900" cy="1896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09" name="Google Shape;209;p22"/>
          <p:cNvSpPr/>
          <p:nvPr/>
        </p:nvSpPr>
        <p:spPr>
          <a:xfrm>
            <a:off x="5367170" y="2910025"/>
            <a:ext cx="1896900" cy="1896900"/>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10" name="Google Shape;210;p22"/>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lt1"/>
              </a:buClr>
              <a:buSzPts val="4500"/>
              <a:buFont typeface="Century Gothic"/>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2"/>
          <p:cNvSpPr>
            <a:spLocks noGrp="1"/>
          </p:cNvSpPr>
          <p:nvPr>
            <p:ph type="body" idx="1"/>
          </p:nvPr>
        </p:nvSpPr>
        <p:spPr>
          <a:xfrm>
            <a:off x="344091" y="1377400"/>
            <a:ext cx="1896900" cy="1896900"/>
          </a:xfrm>
          <a:prstGeom prst="ellipse">
            <a:avLst/>
          </a:prstGeom>
          <a:solidFill>
            <a:schemeClr val="accent5"/>
          </a:solidFill>
          <a:ln w="25400" cap="flat" cmpd="sng">
            <a:solidFill>
              <a:schemeClr val="dk2"/>
            </a:solidFill>
            <a:prstDash val="solid"/>
            <a:round/>
            <a:headEnd type="none" w="sm" len="sm"/>
            <a:tailEnd type="none" w="sm" len="sm"/>
          </a:ln>
        </p:spPr>
        <p:txBody>
          <a:bodyPr spcFirstLastPara="1" wrap="square" lIns="68575" tIns="205725" rIns="68575" bIns="34275" anchor="t" anchorCtr="0">
            <a:normAutofit/>
          </a:bodyPr>
          <a:lstStyle>
            <a:lvl1pPr marL="457200" lvl="0" indent="-228600" algn="ctr" rtl="0">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228600" algn="ctr" rtl="0">
              <a:lnSpc>
                <a:spcPct val="100000"/>
              </a:lnSpc>
              <a:spcBef>
                <a:spcPts val="1200"/>
              </a:spcBef>
              <a:spcAft>
                <a:spcPts val="0"/>
              </a:spcAft>
              <a:buClr>
                <a:schemeClr val="dk1"/>
              </a:buClr>
              <a:buSzPts val="1200"/>
              <a:buNone/>
              <a:defRPr sz="1200"/>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12" name="Google Shape;212;p22"/>
          <p:cNvSpPr>
            <a:spLocks noGrp="1"/>
          </p:cNvSpPr>
          <p:nvPr>
            <p:ph type="body" idx="2"/>
          </p:nvPr>
        </p:nvSpPr>
        <p:spPr>
          <a:xfrm>
            <a:off x="3633731" y="1377400"/>
            <a:ext cx="1896900" cy="1896900"/>
          </a:xfrm>
          <a:prstGeom prst="ellipse">
            <a:avLst/>
          </a:prstGeom>
          <a:solidFill>
            <a:schemeClr val="accent5"/>
          </a:solidFill>
          <a:ln w="25400" cap="flat" cmpd="sng">
            <a:solidFill>
              <a:schemeClr val="dk2"/>
            </a:solidFill>
            <a:prstDash val="solid"/>
            <a:round/>
            <a:headEnd type="none" w="sm" len="sm"/>
            <a:tailEnd type="none" w="sm" len="sm"/>
          </a:ln>
        </p:spPr>
        <p:txBody>
          <a:bodyPr spcFirstLastPara="1" wrap="square" lIns="68575" tIns="205725" rIns="68575" bIns="34275" anchor="t" anchorCtr="0">
            <a:normAutofit/>
          </a:bodyPr>
          <a:lstStyle>
            <a:lvl1pPr marL="457200" lvl="0" indent="-228600" algn="ctr" rtl="0">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228600" algn="ctr" rtl="0">
              <a:lnSpc>
                <a:spcPct val="100000"/>
              </a:lnSpc>
              <a:spcBef>
                <a:spcPts val="1200"/>
              </a:spcBef>
              <a:spcAft>
                <a:spcPts val="0"/>
              </a:spcAft>
              <a:buClr>
                <a:schemeClr val="dk1"/>
              </a:buClr>
              <a:buSzPts val="1200"/>
              <a:buNone/>
              <a:defRPr sz="1200"/>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13" name="Google Shape;213;p22"/>
          <p:cNvSpPr>
            <a:spLocks noGrp="1"/>
          </p:cNvSpPr>
          <p:nvPr>
            <p:ph type="body" idx="3"/>
          </p:nvPr>
        </p:nvSpPr>
        <p:spPr>
          <a:xfrm>
            <a:off x="6852911" y="1377400"/>
            <a:ext cx="1896900" cy="1896900"/>
          </a:xfrm>
          <a:prstGeom prst="ellipse">
            <a:avLst/>
          </a:prstGeom>
          <a:solidFill>
            <a:schemeClr val="accent5"/>
          </a:solidFill>
          <a:ln w="25400" cap="flat" cmpd="sng">
            <a:solidFill>
              <a:schemeClr val="dk2"/>
            </a:solidFill>
            <a:prstDash val="solid"/>
            <a:round/>
            <a:headEnd type="none" w="sm" len="sm"/>
            <a:tailEnd type="none" w="sm" len="sm"/>
          </a:ln>
        </p:spPr>
        <p:txBody>
          <a:bodyPr spcFirstLastPara="1" wrap="square" lIns="68575" tIns="205725" rIns="68575" bIns="34275" anchor="t" anchorCtr="0">
            <a:normAutofit/>
          </a:bodyPr>
          <a:lstStyle>
            <a:lvl1pPr marL="457200" lvl="0" indent="-228600" algn="ctr" rtl="0">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228600" algn="ctr" rtl="0">
              <a:lnSpc>
                <a:spcPct val="100000"/>
              </a:lnSpc>
              <a:spcBef>
                <a:spcPts val="1200"/>
              </a:spcBef>
              <a:spcAft>
                <a:spcPts val="0"/>
              </a:spcAft>
              <a:buClr>
                <a:schemeClr val="dk1"/>
              </a:buClr>
              <a:buSzPts val="1200"/>
              <a:buNone/>
              <a:defRPr sz="1200"/>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14" name="Google Shape;214;p22"/>
          <p:cNvSpPr>
            <a:spLocks noGrp="1"/>
          </p:cNvSpPr>
          <p:nvPr>
            <p:ph type="body" idx="4"/>
          </p:nvPr>
        </p:nvSpPr>
        <p:spPr>
          <a:xfrm>
            <a:off x="2032805" y="2860484"/>
            <a:ext cx="1896900" cy="1896900"/>
          </a:xfrm>
          <a:prstGeom prst="ellipse">
            <a:avLst/>
          </a:prstGeom>
          <a:solidFill>
            <a:schemeClr val="accent5"/>
          </a:solidFill>
          <a:ln w="25400" cap="flat" cmpd="sng">
            <a:solidFill>
              <a:schemeClr val="dk2"/>
            </a:solidFill>
            <a:prstDash val="solid"/>
            <a:round/>
            <a:headEnd type="none" w="sm" len="sm"/>
            <a:tailEnd type="none" w="sm" len="sm"/>
          </a:ln>
        </p:spPr>
        <p:txBody>
          <a:bodyPr spcFirstLastPara="1" wrap="square" lIns="68575" tIns="205725" rIns="68575" bIns="34275" anchor="t" anchorCtr="0">
            <a:normAutofit/>
          </a:bodyPr>
          <a:lstStyle>
            <a:lvl1pPr marL="457200" lvl="0" indent="-228600" algn="ctr" rtl="0">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228600" algn="ctr" rtl="0">
              <a:lnSpc>
                <a:spcPct val="100000"/>
              </a:lnSpc>
              <a:spcBef>
                <a:spcPts val="1200"/>
              </a:spcBef>
              <a:spcAft>
                <a:spcPts val="0"/>
              </a:spcAft>
              <a:buClr>
                <a:schemeClr val="dk1"/>
              </a:buClr>
              <a:buSzPts val="1200"/>
              <a:buNone/>
              <a:defRPr sz="1200"/>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15" name="Google Shape;215;p22"/>
          <p:cNvSpPr>
            <a:spLocks noGrp="1"/>
          </p:cNvSpPr>
          <p:nvPr>
            <p:ph type="body" idx="5"/>
          </p:nvPr>
        </p:nvSpPr>
        <p:spPr>
          <a:xfrm>
            <a:off x="5300989" y="2860484"/>
            <a:ext cx="1896900" cy="1896900"/>
          </a:xfrm>
          <a:prstGeom prst="ellipse">
            <a:avLst/>
          </a:prstGeom>
          <a:solidFill>
            <a:schemeClr val="accent5"/>
          </a:solidFill>
          <a:ln w="25400" cap="flat" cmpd="sng">
            <a:solidFill>
              <a:schemeClr val="dk2"/>
            </a:solidFill>
            <a:prstDash val="solid"/>
            <a:round/>
            <a:headEnd type="none" w="sm" len="sm"/>
            <a:tailEnd type="none" w="sm" len="sm"/>
          </a:ln>
        </p:spPr>
        <p:txBody>
          <a:bodyPr spcFirstLastPara="1" wrap="square" lIns="68575" tIns="205725" rIns="68575" bIns="34275" anchor="t" anchorCtr="0">
            <a:normAutofit/>
          </a:bodyPr>
          <a:lstStyle>
            <a:lvl1pPr marL="457200" lvl="0" indent="-228600" algn="ctr" rtl="0">
              <a:lnSpc>
                <a:spcPct val="100000"/>
              </a:lnSpc>
              <a:spcBef>
                <a:spcPts val="0"/>
              </a:spcBef>
              <a:spcAft>
                <a:spcPts val="0"/>
              </a:spcAft>
              <a:buClr>
                <a:schemeClr val="dk1"/>
              </a:buClr>
              <a:buSzPts val="1500"/>
              <a:buNone/>
              <a:defRPr sz="1500">
                <a:latin typeface="Century Gothic"/>
                <a:ea typeface="Century Gothic"/>
                <a:cs typeface="Century Gothic"/>
                <a:sym typeface="Century Gothic"/>
              </a:defRPr>
            </a:lvl1pPr>
            <a:lvl2pPr marL="914400" lvl="1" indent="-228600" algn="ctr" rtl="0">
              <a:lnSpc>
                <a:spcPct val="100000"/>
              </a:lnSpc>
              <a:spcBef>
                <a:spcPts val="1200"/>
              </a:spcBef>
              <a:spcAft>
                <a:spcPts val="0"/>
              </a:spcAft>
              <a:buClr>
                <a:schemeClr val="dk1"/>
              </a:buClr>
              <a:buSzPts val="1200"/>
              <a:buNone/>
              <a:defRPr sz="1200"/>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accent5"/>
        </a:solidFill>
        <a:effectLst/>
      </p:bgPr>
    </p:bg>
    <p:spTree>
      <p:nvGrpSpPr>
        <p:cNvPr id="1" name="Shape 216"/>
        <p:cNvGrpSpPr/>
        <p:nvPr/>
      </p:nvGrpSpPr>
      <p:grpSpPr>
        <a:xfrm>
          <a:off x="0" y="0"/>
          <a:ext cx="0" cy="0"/>
          <a:chOff x="0" y="0"/>
          <a:chExt cx="0" cy="0"/>
        </a:xfrm>
      </p:grpSpPr>
      <p:sp>
        <p:nvSpPr>
          <p:cNvPr id="217" name="Google Shape;217;p23"/>
          <p:cNvSpPr/>
          <p:nvPr/>
        </p:nvSpPr>
        <p:spPr>
          <a:xfrm>
            <a:off x="782977" y="1572126"/>
            <a:ext cx="7703700" cy="11292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18" name="Google Shape;218;p23"/>
          <p:cNvSpPr/>
          <p:nvPr/>
        </p:nvSpPr>
        <p:spPr>
          <a:xfrm>
            <a:off x="782977" y="3120729"/>
            <a:ext cx="7703700" cy="1129200"/>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19" name="Google Shape;219;p23"/>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23"/>
          <p:cNvSpPr txBox="1">
            <a:spLocks noGrp="1"/>
          </p:cNvSpPr>
          <p:nvPr>
            <p:ph type="body" idx="1"/>
          </p:nvPr>
        </p:nvSpPr>
        <p:spPr>
          <a:xfrm>
            <a:off x="669596" y="1440239"/>
            <a:ext cx="7701600" cy="11292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72075" tIns="34275" rIns="4869175" bIns="34275" anchor="ctr" anchorCtr="0">
            <a:noAutofit/>
          </a:bodyPr>
          <a:lstStyle>
            <a:lvl1pPr marL="457200" lvl="0" indent="-228600" algn="l" rtl="0">
              <a:lnSpc>
                <a:spcPct val="120000"/>
              </a:lnSpc>
              <a:spcBef>
                <a:spcPts val="0"/>
              </a:spcBef>
              <a:spcAft>
                <a:spcPts val="0"/>
              </a:spcAft>
              <a:buClr>
                <a:schemeClr val="dk1"/>
              </a:buClr>
              <a:buSzPts val="1500"/>
              <a:buNone/>
              <a:defRPr sz="1500" b="0">
                <a:latin typeface="Century Gothic"/>
                <a:ea typeface="Century Gothic"/>
                <a:cs typeface="Century Gothic"/>
                <a:sym typeface="Century Gothic"/>
              </a:defRPr>
            </a:lvl1pPr>
            <a:lvl2pPr marL="914400" lvl="1" indent="-228600" algn="l" rtl="0">
              <a:lnSpc>
                <a:spcPct val="90000"/>
              </a:lnSpc>
              <a:spcBef>
                <a:spcPts val="1200"/>
              </a:spcBef>
              <a:spcAft>
                <a:spcPts val="0"/>
              </a:spcAft>
              <a:buClr>
                <a:schemeClr val="dk1"/>
              </a:buClr>
              <a:buSzPts val="1500"/>
              <a:buNone/>
              <a:defRPr sz="1500" b="1"/>
            </a:lvl2pPr>
            <a:lvl3pPr marL="1371600" lvl="2" indent="-228600" algn="l" rtl="0">
              <a:lnSpc>
                <a:spcPct val="90000"/>
              </a:lnSpc>
              <a:spcBef>
                <a:spcPts val="1200"/>
              </a:spcBef>
              <a:spcAft>
                <a:spcPts val="0"/>
              </a:spcAft>
              <a:buClr>
                <a:schemeClr val="dk1"/>
              </a:buClr>
              <a:buSzPts val="1400"/>
              <a:buNone/>
              <a:defRPr sz="1400" b="1"/>
            </a:lvl3pPr>
            <a:lvl4pPr marL="1828800" lvl="3" indent="-228600" algn="l" rtl="0">
              <a:lnSpc>
                <a:spcPct val="90000"/>
              </a:lnSpc>
              <a:spcBef>
                <a:spcPts val="1200"/>
              </a:spcBef>
              <a:spcAft>
                <a:spcPts val="0"/>
              </a:spcAft>
              <a:buClr>
                <a:schemeClr val="dk1"/>
              </a:buClr>
              <a:buSzPts val="1200"/>
              <a:buNone/>
              <a:defRPr sz="1200" b="1"/>
            </a:lvl4pPr>
            <a:lvl5pPr marL="2286000" lvl="4" indent="-228600" algn="l" rtl="0">
              <a:lnSpc>
                <a:spcPct val="90000"/>
              </a:lnSpc>
              <a:spcBef>
                <a:spcPts val="1200"/>
              </a:spcBef>
              <a:spcAft>
                <a:spcPts val="0"/>
              </a:spcAft>
              <a:buClr>
                <a:schemeClr val="dk1"/>
              </a:buClr>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
        <p:nvSpPr>
          <p:cNvPr id="221" name="Google Shape;221;p23"/>
          <p:cNvSpPr txBox="1">
            <a:spLocks noGrp="1"/>
          </p:cNvSpPr>
          <p:nvPr>
            <p:ph type="body" idx="2"/>
          </p:nvPr>
        </p:nvSpPr>
        <p:spPr>
          <a:xfrm>
            <a:off x="3483864" y="1505913"/>
            <a:ext cx="4806600" cy="997800"/>
          </a:xfrm>
          <a:prstGeom prst="rect">
            <a:avLst/>
          </a:prstGeom>
          <a:noFill/>
          <a:ln>
            <a:noFill/>
          </a:ln>
        </p:spPr>
        <p:txBody>
          <a:bodyPr spcFirstLastPara="1" wrap="square" lIns="68575" tIns="34275" rIns="68575" bIns="34275" anchor="ctr" anchorCtr="0">
            <a:noAutofit/>
          </a:bodyPr>
          <a:lstStyle>
            <a:lvl1pPr marL="457200" lvl="0" indent="-266700" algn="l" rtl="0">
              <a:lnSpc>
                <a:spcPct val="100000"/>
              </a:lnSpc>
              <a:spcBef>
                <a:spcPts val="0"/>
              </a:spcBef>
              <a:spcAft>
                <a:spcPts val="0"/>
              </a:spcAft>
              <a:buClr>
                <a:schemeClr val="dk1"/>
              </a:buClr>
              <a:buSzPts val="600"/>
              <a:buChar char="●"/>
              <a:defRPr sz="1200"/>
            </a:lvl1pPr>
            <a:lvl2pPr marL="914400" lvl="1" indent="-260350" algn="l" rtl="0">
              <a:lnSpc>
                <a:spcPct val="100000"/>
              </a:lnSpc>
              <a:spcBef>
                <a:spcPts val="1200"/>
              </a:spcBef>
              <a:spcAft>
                <a:spcPts val="0"/>
              </a:spcAft>
              <a:buClr>
                <a:schemeClr val="dk1"/>
              </a:buClr>
              <a:buSzPts val="500"/>
              <a:buChar char="○"/>
              <a:defRPr sz="1100"/>
            </a:lvl2pPr>
            <a:lvl3pPr marL="1371600" lvl="2" indent="-260350" algn="l" rtl="0">
              <a:lnSpc>
                <a:spcPct val="100000"/>
              </a:lnSpc>
              <a:spcBef>
                <a:spcPts val="1200"/>
              </a:spcBef>
              <a:spcAft>
                <a:spcPts val="0"/>
              </a:spcAft>
              <a:buClr>
                <a:schemeClr val="dk1"/>
              </a:buClr>
              <a:buSzPts val="500"/>
              <a:buChar char="■"/>
              <a:defRPr sz="900"/>
            </a:lvl3pPr>
            <a:lvl4pPr marL="1828800" lvl="3" indent="-254000" algn="l" rtl="0">
              <a:lnSpc>
                <a:spcPct val="100000"/>
              </a:lnSpc>
              <a:spcBef>
                <a:spcPts val="1200"/>
              </a:spcBef>
              <a:spcAft>
                <a:spcPts val="0"/>
              </a:spcAft>
              <a:buClr>
                <a:schemeClr val="dk1"/>
              </a:buClr>
              <a:buSzPts val="400"/>
              <a:buChar char="●"/>
              <a:defRPr sz="800"/>
            </a:lvl4pPr>
            <a:lvl5pPr marL="2286000" lvl="4" indent="-254000" algn="l" rtl="0">
              <a:lnSpc>
                <a:spcPct val="90000"/>
              </a:lnSpc>
              <a:spcBef>
                <a:spcPts val="1200"/>
              </a:spcBef>
              <a:spcAft>
                <a:spcPts val="0"/>
              </a:spcAft>
              <a:buClr>
                <a:schemeClr val="dk1"/>
              </a:buClr>
              <a:buSzPts val="4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22" name="Google Shape;222;p23"/>
          <p:cNvSpPr txBox="1">
            <a:spLocks noGrp="1"/>
          </p:cNvSpPr>
          <p:nvPr>
            <p:ph type="body" idx="3"/>
          </p:nvPr>
        </p:nvSpPr>
        <p:spPr>
          <a:xfrm>
            <a:off x="669596" y="3004393"/>
            <a:ext cx="7701600" cy="11292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72075" tIns="34275" rIns="4869175" bIns="34275" anchor="ctr" anchorCtr="0">
            <a:noAutofit/>
          </a:bodyPr>
          <a:lstStyle>
            <a:lvl1pPr marL="457200" lvl="0" indent="-228600" algn="l" rtl="0">
              <a:lnSpc>
                <a:spcPct val="120000"/>
              </a:lnSpc>
              <a:spcBef>
                <a:spcPts val="0"/>
              </a:spcBef>
              <a:spcAft>
                <a:spcPts val="0"/>
              </a:spcAft>
              <a:buClr>
                <a:schemeClr val="dk1"/>
              </a:buClr>
              <a:buSzPts val="1500"/>
              <a:buNone/>
              <a:defRPr sz="1500" b="0">
                <a:latin typeface="Century Gothic"/>
                <a:ea typeface="Century Gothic"/>
                <a:cs typeface="Century Gothic"/>
                <a:sym typeface="Century Gothic"/>
              </a:defRPr>
            </a:lvl1pPr>
            <a:lvl2pPr marL="914400" lvl="1" indent="-228600" algn="l" rtl="0">
              <a:lnSpc>
                <a:spcPct val="90000"/>
              </a:lnSpc>
              <a:spcBef>
                <a:spcPts val="1200"/>
              </a:spcBef>
              <a:spcAft>
                <a:spcPts val="0"/>
              </a:spcAft>
              <a:buClr>
                <a:schemeClr val="dk1"/>
              </a:buClr>
              <a:buSzPts val="1500"/>
              <a:buNone/>
              <a:defRPr sz="1500" b="1"/>
            </a:lvl2pPr>
            <a:lvl3pPr marL="1371600" lvl="2" indent="-228600" algn="l" rtl="0">
              <a:lnSpc>
                <a:spcPct val="90000"/>
              </a:lnSpc>
              <a:spcBef>
                <a:spcPts val="1200"/>
              </a:spcBef>
              <a:spcAft>
                <a:spcPts val="0"/>
              </a:spcAft>
              <a:buClr>
                <a:schemeClr val="dk1"/>
              </a:buClr>
              <a:buSzPts val="1400"/>
              <a:buNone/>
              <a:defRPr sz="1400" b="1"/>
            </a:lvl3pPr>
            <a:lvl4pPr marL="1828800" lvl="3" indent="-228600" algn="l" rtl="0">
              <a:lnSpc>
                <a:spcPct val="90000"/>
              </a:lnSpc>
              <a:spcBef>
                <a:spcPts val="1200"/>
              </a:spcBef>
              <a:spcAft>
                <a:spcPts val="0"/>
              </a:spcAft>
              <a:buClr>
                <a:schemeClr val="dk1"/>
              </a:buClr>
              <a:buSzPts val="1200"/>
              <a:buNone/>
              <a:defRPr sz="1200" b="1"/>
            </a:lvl4pPr>
            <a:lvl5pPr marL="2286000" lvl="4" indent="-228600" algn="l" rtl="0">
              <a:lnSpc>
                <a:spcPct val="90000"/>
              </a:lnSpc>
              <a:spcBef>
                <a:spcPts val="1200"/>
              </a:spcBef>
              <a:spcAft>
                <a:spcPts val="0"/>
              </a:spcAft>
              <a:buClr>
                <a:schemeClr val="dk1"/>
              </a:buClr>
              <a:buSzPts val="1200"/>
              <a:buNone/>
              <a:defRPr sz="1200" b="1"/>
            </a:lvl5pPr>
            <a:lvl6pPr marL="2743200" lvl="5" indent="-228600" algn="l" rtl="0">
              <a:lnSpc>
                <a:spcPct val="90000"/>
              </a:lnSpc>
              <a:spcBef>
                <a:spcPts val="1200"/>
              </a:spcBef>
              <a:spcAft>
                <a:spcPts val="0"/>
              </a:spcAft>
              <a:buClr>
                <a:schemeClr val="dk1"/>
              </a:buClr>
              <a:buSzPts val="1200"/>
              <a:buNone/>
              <a:defRPr sz="1200" b="1"/>
            </a:lvl6pPr>
            <a:lvl7pPr marL="3200400" lvl="6" indent="-228600" algn="l" rtl="0">
              <a:lnSpc>
                <a:spcPct val="90000"/>
              </a:lnSpc>
              <a:spcBef>
                <a:spcPts val="1200"/>
              </a:spcBef>
              <a:spcAft>
                <a:spcPts val="0"/>
              </a:spcAft>
              <a:buClr>
                <a:schemeClr val="dk1"/>
              </a:buClr>
              <a:buSzPts val="1200"/>
              <a:buNone/>
              <a:defRPr sz="1200" b="1"/>
            </a:lvl7pPr>
            <a:lvl8pPr marL="3657600" lvl="7" indent="-228600" algn="l" rtl="0">
              <a:lnSpc>
                <a:spcPct val="90000"/>
              </a:lnSpc>
              <a:spcBef>
                <a:spcPts val="1200"/>
              </a:spcBef>
              <a:spcAft>
                <a:spcPts val="0"/>
              </a:spcAft>
              <a:buClr>
                <a:schemeClr val="dk1"/>
              </a:buClr>
              <a:buSzPts val="1200"/>
              <a:buNone/>
              <a:defRPr sz="1200" b="1"/>
            </a:lvl8pPr>
            <a:lvl9pPr marL="4114800" lvl="8" indent="-228600" algn="l" rtl="0">
              <a:lnSpc>
                <a:spcPct val="90000"/>
              </a:lnSpc>
              <a:spcBef>
                <a:spcPts val="1200"/>
              </a:spcBef>
              <a:spcAft>
                <a:spcPts val="1200"/>
              </a:spcAft>
              <a:buClr>
                <a:schemeClr val="dk1"/>
              </a:buClr>
              <a:buSzPts val="1200"/>
              <a:buNone/>
              <a:defRPr sz="1200" b="1"/>
            </a:lvl9pPr>
          </a:lstStyle>
          <a:p>
            <a:endParaRPr/>
          </a:p>
        </p:txBody>
      </p:sp>
      <p:sp>
        <p:nvSpPr>
          <p:cNvPr id="223" name="Google Shape;223;p23"/>
          <p:cNvSpPr txBox="1">
            <a:spLocks noGrp="1"/>
          </p:cNvSpPr>
          <p:nvPr>
            <p:ph type="body" idx="4"/>
          </p:nvPr>
        </p:nvSpPr>
        <p:spPr>
          <a:xfrm>
            <a:off x="3483864" y="3070065"/>
            <a:ext cx="4806600" cy="997800"/>
          </a:xfrm>
          <a:prstGeom prst="rect">
            <a:avLst/>
          </a:prstGeom>
          <a:noFill/>
          <a:ln>
            <a:noFill/>
          </a:ln>
        </p:spPr>
        <p:txBody>
          <a:bodyPr spcFirstLastPara="1" wrap="square" lIns="68575" tIns="34275" rIns="68575" bIns="34275" anchor="ctr" anchorCtr="0">
            <a:noAutofit/>
          </a:bodyPr>
          <a:lstStyle>
            <a:lvl1pPr marL="457200" lvl="0" indent="-266700" algn="l" rtl="0">
              <a:lnSpc>
                <a:spcPct val="100000"/>
              </a:lnSpc>
              <a:spcBef>
                <a:spcPts val="0"/>
              </a:spcBef>
              <a:spcAft>
                <a:spcPts val="0"/>
              </a:spcAft>
              <a:buClr>
                <a:schemeClr val="dk1"/>
              </a:buClr>
              <a:buSzPts val="600"/>
              <a:buChar char="●"/>
              <a:defRPr sz="1200"/>
            </a:lvl1pPr>
            <a:lvl2pPr marL="914400" lvl="1" indent="-260350" algn="l" rtl="0">
              <a:lnSpc>
                <a:spcPct val="100000"/>
              </a:lnSpc>
              <a:spcBef>
                <a:spcPts val="1200"/>
              </a:spcBef>
              <a:spcAft>
                <a:spcPts val="0"/>
              </a:spcAft>
              <a:buClr>
                <a:schemeClr val="dk1"/>
              </a:buClr>
              <a:buSzPts val="500"/>
              <a:buChar char="○"/>
              <a:defRPr sz="1100"/>
            </a:lvl2pPr>
            <a:lvl3pPr marL="1371600" lvl="2" indent="-260350" algn="l" rtl="0">
              <a:lnSpc>
                <a:spcPct val="100000"/>
              </a:lnSpc>
              <a:spcBef>
                <a:spcPts val="1200"/>
              </a:spcBef>
              <a:spcAft>
                <a:spcPts val="0"/>
              </a:spcAft>
              <a:buClr>
                <a:schemeClr val="dk1"/>
              </a:buClr>
              <a:buSzPts val="500"/>
              <a:buChar char="■"/>
              <a:defRPr sz="900"/>
            </a:lvl3pPr>
            <a:lvl4pPr marL="1828800" lvl="3" indent="-254000" algn="l" rtl="0">
              <a:lnSpc>
                <a:spcPct val="100000"/>
              </a:lnSpc>
              <a:spcBef>
                <a:spcPts val="1200"/>
              </a:spcBef>
              <a:spcAft>
                <a:spcPts val="0"/>
              </a:spcAft>
              <a:buClr>
                <a:schemeClr val="dk1"/>
              </a:buClr>
              <a:buSzPts val="400"/>
              <a:buChar char="●"/>
              <a:defRPr sz="800"/>
            </a:lvl4pPr>
            <a:lvl5pPr marL="2286000" lvl="4" indent="-254000" algn="l" rtl="0">
              <a:lnSpc>
                <a:spcPct val="90000"/>
              </a:lnSpc>
              <a:spcBef>
                <a:spcPts val="1200"/>
              </a:spcBef>
              <a:spcAft>
                <a:spcPts val="0"/>
              </a:spcAft>
              <a:buClr>
                <a:schemeClr val="dk1"/>
              </a:buClr>
              <a:buSzPts val="4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24" name="Google Shape;224;p23"/>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5" name="Google Shape;225;p23"/>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26" name="Google Shape;226;p23"/>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accent4"/>
        </a:soli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854964" y="384048"/>
            <a:ext cx="7434000" cy="761100"/>
          </a:xfrm>
          <a:prstGeom prst="rect">
            <a:avLst/>
          </a:prstGeom>
          <a:noFill/>
          <a:ln>
            <a:noFill/>
          </a:ln>
        </p:spPr>
        <p:txBody>
          <a:bodyPr spcFirstLastPara="1" wrap="square" lIns="68575" tIns="34275" rIns="68575" bIns="34275" anchor="t" anchorCtr="0">
            <a:noAutofit/>
          </a:bodyPr>
          <a:lstStyle>
            <a:lvl1pPr lvl="0" algn="ctr" rtl="0">
              <a:lnSpc>
                <a:spcPct val="10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24"/>
          <p:cNvSpPr/>
          <p:nvPr/>
        </p:nvSpPr>
        <p:spPr>
          <a:xfrm>
            <a:off x="6278207" y="1579561"/>
            <a:ext cx="2437200" cy="29904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30" name="Google Shape;230;p24"/>
          <p:cNvSpPr/>
          <p:nvPr/>
        </p:nvSpPr>
        <p:spPr>
          <a:xfrm>
            <a:off x="3449425" y="1579561"/>
            <a:ext cx="2437200" cy="29904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31" name="Google Shape;231;p24"/>
          <p:cNvSpPr/>
          <p:nvPr/>
        </p:nvSpPr>
        <p:spPr>
          <a:xfrm>
            <a:off x="606054" y="1579561"/>
            <a:ext cx="2437200" cy="29904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32" name="Google Shape;232;p24"/>
          <p:cNvSpPr txBox="1">
            <a:spLocks noGrp="1"/>
          </p:cNvSpPr>
          <p:nvPr>
            <p:ph type="body" idx="1"/>
          </p:nvPr>
        </p:nvSpPr>
        <p:spPr>
          <a:xfrm>
            <a:off x="514350" y="1467612"/>
            <a:ext cx="2434500" cy="29901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240025" tIns="377175" rIns="68575" bIns="34275" anchor="t" anchorCtr="0">
            <a:noAutofit/>
          </a:bodyPr>
          <a:lstStyle>
            <a:lvl1pPr marL="457200" lvl="0" indent="-228600" algn="l"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3" name="Google Shape;233;p24"/>
          <p:cNvSpPr txBox="1">
            <a:spLocks noGrp="1"/>
          </p:cNvSpPr>
          <p:nvPr>
            <p:ph type="body" idx="2"/>
          </p:nvPr>
        </p:nvSpPr>
        <p:spPr>
          <a:xfrm>
            <a:off x="699516" y="2208276"/>
            <a:ext cx="2057400" cy="20889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600"/>
              <a:buNone/>
              <a:defRPr sz="1200"/>
            </a:lvl1pPr>
            <a:lvl2pPr marL="914400" lvl="1" indent="-260350" algn="l" rtl="0">
              <a:lnSpc>
                <a:spcPct val="100000"/>
              </a:lnSpc>
              <a:spcBef>
                <a:spcPts val="1200"/>
              </a:spcBef>
              <a:spcAft>
                <a:spcPts val="0"/>
              </a:spcAft>
              <a:buClr>
                <a:schemeClr val="dk1"/>
              </a:buClr>
              <a:buSzPts val="500"/>
              <a:buChar char="○"/>
              <a:defRPr sz="1100"/>
            </a:lvl2pPr>
            <a:lvl3pPr marL="1371600" lvl="2" indent="-260350" algn="l" rtl="0">
              <a:lnSpc>
                <a:spcPct val="100000"/>
              </a:lnSpc>
              <a:spcBef>
                <a:spcPts val="1200"/>
              </a:spcBef>
              <a:spcAft>
                <a:spcPts val="0"/>
              </a:spcAft>
              <a:buClr>
                <a:schemeClr val="dk1"/>
              </a:buClr>
              <a:buSzPts val="500"/>
              <a:buChar char="■"/>
              <a:defRPr sz="900"/>
            </a:lvl3pPr>
            <a:lvl4pPr marL="1828800" lvl="3" indent="-254000" algn="l" rtl="0">
              <a:lnSpc>
                <a:spcPct val="100000"/>
              </a:lnSpc>
              <a:spcBef>
                <a:spcPts val="1200"/>
              </a:spcBef>
              <a:spcAft>
                <a:spcPts val="0"/>
              </a:spcAft>
              <a:buClr>
                <a:schemeClr val="dk1"/>
              </a:buClr>
              <a:buSzPts val="400"/>
              <a:buChar char="●"/>
              <a:defRPr sz="800"/>
            </a:lvl4pPr>
            <a:lvl5pPr marL="2286000" lvl="4" indent="-254000" algn="l" rtl="0">
              <a:lnSpc>
                <a:spcPct val="90000"/>
              </a:lnSpc>
              <a:spcBef>
                <a:spcPts val="1200"/>
              </a:spcBef>
              <a:spcAft>
                <a:spcPts val="0"/>
              </a:spcAft>
              <a:buClr>
                <a:schemeClr val="dk1"/>
              </a:buClr>
              <a:buSzPts val="4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4" name="Google Shape;234;p24"/>
          <p:cNvSpPr txBox="1">
            <a:spLocks noGrp="1"/>
          </p:cNvSpPr>
          <p:nvPr>
            <p:ph type="body" idx="3"/>
          </p:nvPr>
        </p:nvSpPr>
        <p:spPr>
          <a:xfrm>
            <a:off x="3360420" y="1467612"/>
            <a:ext cx="2434500" cy="29901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240025" tIns="377175" rIns="68575" bIns="34275" anchor="t" anchorCtr="0">
            <a:noAutofit/>
          </a:bodyPr>
          <a:lstStyle>
            <a:lvl1pPr marL="457200" lvl="0" indent="-228600" algn="l"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5" name="Google Shape;235;p24"/>
          <p:cNvSpPr txBox="1">
            <a:spLocks noGrp="1"/>
          </p:cNvSpPr>
          <p:nvPr>
            <p:ph type="body" idx="4"/>
          </p:nvPr>
        </p:nvSpPr>
        <p:spPr>
          <a:xfrm>
            <a:off x="3536905" y="2208276"/>
            <a:ext cx="2057400" cy="20889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600"/>
              <a:buNone/>
              <a:defRPr sz="1200"/>
            </a:lvl1pPr>
            <a:lvl2pPr marL="914400" lvl="1" indent="-260350" algn="l" rtl="0">
              <a:lnSpc>
                <a:spcPct val="100000"/>
              </a:lnSpc>
              <a:spcBef>
                <a:spcPts val="1200"/>
              </a:spcBef>
              <a:spcAft>
                <a:spcPts val="0"/>
              </a:spcAft>
              <a:buClr>
                <a:schemeClr val="dk1"/>
              </a:buClr>
              <a:buSzPts val="500"/>
              <a:buChar char="○"/>
              <a:defRPr sz="1100"/>
            </a:lvl2pPr>
            <a:lvl3pPr marL="1371600" lvl="2" indent="-260350" algn="l" rtl="0">
              <a:lnSpc>
                <a:spcPct val="100000"/>
              </a:lnSpc>
              <a:spcBef>
                <a:spcPts val="1200"/>
              </a:spcBef>
              <a:spcAft>
                <a:spcPts val="0"/>
              </a:spcAft>
              <a:buClr>
                <a:schemeClr val="dk1"/>
              </a:buClr>
              <a:buSzPts val="500"/>
              <a:buChar char="■"/>
              <a:defRPr sz="900"/>
            </a:lvl3pPr>
            <a:lvl4pPr marL="1828800" lvl="3" indent="-254000" algn="l" rtl="0">
              <a:lnSpc>
                <a:spcPct val="100000"/>
              </a:lnSpc>
              <a:spcBef>
                <a:spcPts val="1200"/>
              </a:spcBef>
              <a:spcAft>
                <a:spcPts val="0"/>
              </a:spcAft>
              <a:buClr>
                <a:schemeClr val="dk1"/>
              </a:buClr>
              <a:buSzPts val="400"/>
              <a:buChar char="●"/>
              <a:defRPr sz="800"/>
            </a:lvl4pPr>
            <a:lvl5pPr marL="2286000" lvl="4" indent="-254000" algn="l" rtl="0">
              <a:lnSpc>
                <a:spcPct val="90000"/>
              </a:lnSpc>
              <a:spcBef>
                <a:spcPts val="1200"/>
              </a:spcBef>
              <a:spcAft>
                <a:spcPts val="0"/>
              </a:spcAft>
              <a:buClr>
                <a:schemeClr val="dk1"/>
              </a:buClr>
              <a:buSzPts val="4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6" name="Google Shape;236;p24"/>
          <p:cNvSpPr txBox="1">
            <a:spLocks noGrp="1"/>
          </p:cNvSpPr>
          <p:nvPr>
            <p:ph type="body" idx="5"/>
          </p:nvPr>
        </p:nvSpPr>
        <p:spPr>
          <a:xfrm>
            <a:off x="6185916" y="1467612"/>
            <a:ext cx="2434500" cy="29901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240025" tIns="377175" rIns="68575" bIns="34275" anchor="t" anchorCtr="0">
            <a:noAutofit/>
          </a:bodyPr>
          <a:lstStyle>
            <a:lvl1pPr marL="457200" lvl="0" indent="-228600" algn="l" rtl="0">
              <a:lnSpc>
                <a:spcPct val="90000"/>
              </a:lnSpc>
              <a:spcBef>
                <a:spcPts val="800"/>
              </a:spcBef>
              <a:spcAft>
                <a:spcPts val="0"/>
              </a:spcAft>
              <a:buClr>
                <a:schemeClr val="dk1"/>
              </a:buClr>
              <a:buSzPts val="1500"/>
              <a:buFont typeface="Arial"/>
              <a:buNone/>
              <a:defRPr sz="1500">
                <a:latin typeface="Century Gothic"/>
                <a:ea typeface="Century Gothic"/>
                <a:cs typeface="Century Gothic"/>
                <a:sym typeface="Century Gothic"/>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7" name="Google Shape;237;p24"/>
          <p:cNvSpPr txBox="1">
            <a:spLocks noGrp="1"/>
          </p:cNvSpPr>
          <p:nvPr>
            <p:ph type="body" idx="6"/>
          </p:nvPr>
        </p:nvSpPr>
        <p:spPr>
          <a:xfrm>
            <a:off x="6367436" y="2208276"/>
            <a:ext cx="2057400" cy="20889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600"/>
              <a:buNone/>
              <a:defRPr sz="1200"/>
            </a:lvl1pPr>
            <a:lvl2pPr marL="914400" lvl="1" indent="-260350" algn="l" rtl="0">
              <a:lnSpc>
                <a:spcPct val="100000"/>
              </a:lnSpc>
              <a:spcBef>
                <a:spcPts val="1200"/>
              </a:spcBef>
              <a:spcAft>
                <a:spcPts val="0"/>
              </a:spcAft>
              <a:buClr>
                <a:schemeClr val="dk1"/>
              </a:buClr>
              <a:buSzPts val="500"/>
              <a:buChar char="○"/>
              <a:defRPr sz="1100"/>
            </a:lvl2pPr>
            <a:lvl3pPr marL="1371600" lvl="2" indent="-260350" algn="l" rtl="0">
              <a:lnSpc>
                <a:spcPct val="100000"/>
              </a:lnSpc>
              <a:spcBef>
                <a:spcPts val="1200"/>
              </a:spcBef>
              <a:spcAft>
                <a:spcPts val="0"/>
              </a:spcAft>
              <a:buClr>
                <a:schemeClr val="dk1"/>
              </a:buClr>
              <a:buSzPts val="500"/>
              <a:buChar char="■"/>
              <a:defRPr sz="900"/>
            </a:lvl3pPr>
            <a:lvl4pPr marL="1828800" lvl="3" indent="-254000" algn="l" rtl="0">
              <a:lnSpc>
                <a:spcPct val="100000"/>
              </a:lnSpc>
              <a:spcBef>
                <a:spcPts val="1200"/>
              </a:spcBef>
              <a:spcAft>
                <a:spcPts val="0"/>
              </a:spcAft>
              <a:buClr>
                <a:schemeClr val="dk1"/>
              </a:buClr>
              <a:buSzPts val="400"/>
              <a:buChar char="●"/>
              <a:defRPr sz="800"/>
            </a:lvl4pPr>
            <a:lvl5pPr marL="2286000" lvl="4" indent="-254000" algn="l" rtl="0">
              <a:lnSpc>
                <a:spcPct val="90000"/>
              </a:lnSpc>
              <a:spcBef>
                <a:spcPts val="1200"/>
              </a:spcBef>
              <a:spcAft>
                <a:spcPts val="0"/>
              </a:spcAft>
              <a:buClr>
                <a:schemeClr val="dk1"/>
              </a:buClr>
              <a:buSzPts val="4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38" name="Google Shape;238;p24"/>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39" name="Google Shape;239;p24"/>
          <p:cNvSpPr txBox="1">
            <a:spLocks noGrp="1"/>
          </p:cNvSpPr>
          <p:nvPr>
            <p:ph type="ftr" idx="11"/>
          </p:nvPr>
        </p:nvSpPr>
        <p:spPr>
          <a:xfrm>
            <a:off x="4023360" y="4800678"/>
            <a:ext cx="10974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40" name="Google Shape;240;p24"/>
          <p:cNvSpPr txBox="1">
            <a:spLocks noGrp="1"/>
          </p:cNvSpPr>
          <p:nvPr>
            <p:ph type="dt" idx="10"/>
          </p:nvPr>
        </p:nvSpPr>
        <p:spPr>
          <a:xfrm>
            <a:off x="7971859" y="4800678"/>
            <a:ext cx="480300" cy="185100"/>
          </a:xfrm>
          <a:prstGeom prst="rect">
            <a:avLst/>
          </a:prstGeom>
          <a:noFill/>
          <a:ln>
            <a:noFill/>
          </a:ln>
        </p:spPr>
        <p:txBody>
          <a:bodyPr spcFirstLastPara="1" wrap="square" lIns="0" tIns="34275" rIns="0"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bg>
      <p:bgPr>
        <a:solidFill>
          <a:schemeClr val="accent2"/>
        </a:solidFill>
        <a:effectLst/>
      </p:bgPr>
    </p:bg>
    <p:spTree>
      <p:nvGrpSpPr>
        <p:cNvPr id="1" name="Shape 241"/>
        <p:cNvGrpSpPr/>
        <p:nvPr/>
      </p:nvGrpSpPr>
      <p:grpSpPr>
        <a:xfrm>
          <a:off x="0" y="0"/>
          <a:ext cx="0" cy="0"/>
          <a:chOff x="0" y="0"/>
          <a:chExt cx="0" cy="0"/>
        </a:xfrm>
      </p:grpSpPr>
      <p:sp>
        <p:nvSpPr>
          <p:cNvPr id="242" name="Google Shape;242;p25"/>
          <p:cNvSpPr/>
          <p:nvPr/>
        </p:nvSpPr>
        <p:spPr>
          <a:xfrm>
            <a:off x="4050539" y="898933"/>
            <a:ext cx="4585800" cy="3596100"/>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43" name="Google Shape;243;p25"/>
          <p:cNvSpPr/>
          <p:nvPr/>
        </p:nvSpPr>
        <p:spPr>
          <a:xfrm>
            <a:off x="3897393" y="628650"/>
            <a:ext cx="4585800" cy="36861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44" name="Google Shape;244;p25"/>
          <p:cNvSpPr txBox="1">
            <a:spLocks noGrp="1"/>
          </p:cNvSpPr>
          <p:nvPr>
            <p:ph type="title"/>
          </p:nvPr>
        </p:nvSpPr>
        <p:spPr>
          <a:xfrm>
            <a:off x="4483518" y="1337310"/>
            <a:ext cx="3720000" cy="8721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4500"/>
              <a:buFont typeface="Century Gothic"/>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25"/>
          <p:cNvSpPr>
            <a:spLocks noGrp="1"/>
          </p:cNvSpPr>
          <p:nvPr>
            <p:ph type="pic" idx="2"/>
          </p:nvPr>
        </p:nvSpPr>
        <p:spPr>
          <a:xfrm>
            <a:off x="0" y="0"/>
            <a:ext cx="3263400" cy="5143500"/>
          </a:xfrm>
          <a:prstGeom prst="rect">
            <a:avLst/>
          </a:prstGeom>
          <a:solidFill>
            <a:schemeClr val="accent5"/>
          </a:solidFill>
          <a:ln>
            <a:noFill/>
          </a:ln>
        </p:spPr>
      </p:sp>
      <p:sp>
        <p:nvSpPr>
          <p:cNvPr id="246" name="Google Shape;246;p25"/>
          <p:cNvSpPr txBox="1">
            <a:spLocks noGrp="1"/>
          </p:cNvSpPr>
          <p:nvPr>
            <p:ph type="body" idx="1"/>
          </p:nvPr>
        </p:nvSpPr>
        <p:spPr>
          <a:xfrm>
            <a:off x="4471416" y="2208276"/>
            <a:ext cx="3614100" cy="15981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0"/>
              </a:spcBef>
              <a:spcAft>
                <a:spcPts val="0"/>
              </a:spcAft>
              <a:buClr>
                <a:schemeClr val="dk1"/>
              </a:buClr>
              <a:buSzPts val="1200"/>
              <a:buNone/>
              <a:defRPr sz="1200"/>
            </a:lvl1pPr>
            <a:lvl2pPr marL="914400" lvl="1" indent="-298450" algn="l" rtl="0">
              <a:lnSpc>
                <a:spcPct val="90000"/>
              </a:lnSpc>
              <a:spcBef>
                <a:spcPts val="1200"/>
              </a:spcBef>
              <a:spcAft>
                <a:spcPts val="0"/>
              </a:spcAft>
              <a:buClr>
                <a:schemeClr val="dk1"/>
              </a:buClr>
              <a:buSzPts val="1100"/>
              <a:buChar char="○"/>
              <a:defRPr sz="1100"/>
            </a:lvl2pPr>
            <a:lvl3pPr marL="1371600" lvl="2" indent="-285750" algn="l" rtl="0">
              <a:lnSpc>
                <a:spcPct val="90000"/>
              </a:lnSpc>
              <a:spcBef>
                <a:spcPts val="1200"/>
              </a:spcBef>
              <a:spcAft>
                <a:spcPts val="0"/>
              </a:spcAft>
              <a:buClr>
                <a:schemeClr val="dk1"/>
              </a:buClr>
              <a:buSzPts val="900"/>
              <a:buChar char="■"/>
              <a:defRPr sz="900"/>
            </a:lvl3pPr>
            <a:lvl4pPr marL="1828800" lvl="3" indent="-279400" algn="l" rtl="0">
              <a:lnSpc>
                <a:spcPct val="90000"/>
              </a:lnSpc>
              <a:spcBef>
                <a:spcPts val="1200"/>
              </a:spcBef>
              <a:spcAft>
                <a:spcPts val="0"/>
              </a:spcAft>
              <a:buClr>
                <a:schemeClr val="dk1"/>
              </a:buClr>
              <a:buSzPts val="800"/>
              <a:buChar char="●"/>
              <a:defRPr sz="800"/>
            </a:lvl4pPr>
            <a:lvl5pPr marL="2286000" lvl="4" indent="-279400" algn="l" rtl="0">
              <a:lnSpc>
                <a:spcPct val="90000"/>
              </a:lnSpc>
              <a:spcBef>
                <a:spcPts val="1200"/>
              </a:spcBef>
              <a:spcAft>
                <a:spcPts val="0"/>
              </a:spcAft>
              <a:buClr>
                <a:schemeClr val="dk1"/>
              </a:buClr>
              <a:buSzPts val="800"/>
              <a:buChar char="○"/>
              <a:defRPr sz="800"/>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247" name="Google Shape;247;p25"/>
          <p:cNvSpPr txBox="1">
            <a:spLocks noGrp="1"/>
          </p:cNvSpPr>
          <p:nvPr>
            <p:ph type="sldNum" idx="12"/>
          </p:nvPr>
        </p:nvSpPr>
        <p:spPr>
          <a:xfrm>
            <a:off x="6054676" y="4800678"/>
            <a:ext cx="274200" cy="185100"/>
          </a:xfrm>
          <a:prstGeom prst="rect">
            <a:avLst/>
          </a:prstGeom>
          <a:noFill/>
          <a:ln>
            <a:noFill/>
          </a:ln>
        </p:spPr>
        <p:txBody>
          <a:bodyPr spcFirstLastPara="1" wrap="square" lIns="0" tIns="34275" rIns="0"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cxnSp>
        <p:nvCxnSpPr>
          <p:cNvPr id="248" name="Google Shape;248;p25"/>
          <p:cNvCxnSpPr/>
          <p:nvPr/>
        </p:nvCxnSpPr>
        <p:spPr>
          <a:xfrm>
            <a:off x="3263346" y="4899464"/>
            <a:ext cx="2769900" cy="0"/>
          </a:xfrm>
          <a:prstGeom prst="straightConnector1">
            <a:avLst/>
          </a:prstGeom>
          <a:noFill/>
          <a:ln w="12700" cap="flat" cmpd="sng">
            <a:solidFill>
              <a:schemeClr val="dk1"/>
            </a:solidFill>
            <a:prstDash val="solid"/>
            <a:miter lim="800000"/>
            <a:headEnd type="none" w="sm" len="sm"/>
            <a:tailEnd type="none" w="sm" len="sm"/>
          </a:ln>
        </p:spPr>
      </p:cxnSp>
      <p:cxnSp>
        <p:nvCxnSpPr>
          <p:cNvPr id="249" name="Google Shape;249;p25"/>
          <p:cNvCxnSpPr/>
          <p:nvPr/>
        </p:nvCxnSpPr>
        <p:spPr>
          <a:xfrm>
            <a:off x="6350508" y="4895251"/>
            <a:ext cx="2793600" cy="42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solidFill>
          <a:schemeClr val="dk2"/>
        </a:solidFill>
        <a:effectLst/>
      </p:bgPr>
    </p:bg>
    <p:spTree>
      <p:nvGrpSpPr>
        <p:cNvPr id="1" name="Shape 250"/>
        <p:cNvGrpSpPr/>
        <p:nvPr/>
      </p:nvGrpSpPr>
      <p:grpSpPr>
        <a:xfrm>
          <a:off x="0" y="0"/>
          <a:ext cx="0" cy="0"/>
          <a:chOff x="0" y="0"/>
          <a:chExt cx="0" cy="0"/>
        </a:xfrm>
      </p:grpSpPr>
      <p:sp>
        <p:nvSpPr>
          <p:cNvPr id="251" name="Google Shape;251;p26"/>
          <p:cNvSpPr/>
          <p:nvPr/>
        </p:nvSpPr>
        <p:spPr>
          <a:xfrm>
            <a:off x="796925" y="871059"/>
            <a:ext cx="7665900" cy="36240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52" name="Google Shape;252;p26"/>
          <p:cNvSpPr/>
          <p:nvPr/>
        </p:nvSpPr>
        <p:spPr>
          <a:xfrm>
            <a:off x="643778" y="600075"/>
            <a:ext cx="7665900" cy="3714900"/>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Open Sans Light"/>
              <a:buNone/>
            </a:pPr>
            <a:endParaRPr sz="1400" b="0" i="0" u="none" strike="noStrike" cap="none">
              <a:solidFill>
                <a:schemeClr val="lt1"/>
              </a:solidFill>
              <a:latin typeface="Karla"/>
              <a:ea typeface="Karla"/>
              <a:cs typeface="Karla"/>
              <a:sym typeface="Karla"/>
            </a:endParaRPr>
          </a:p>
        </p:txBody>
      </p:sp>
      <p:sp>
        <p:nvSpPr>
          <p:cNvPr id="253" name="Google Shape;253;p26"/>
          <p:cNvSpPr txBox="1">
            <a:spLocks noGrp="1"/>
          </p:cNvSpPr>
          <p:nvPr>
            <p:ph type="ctrTitle"/>
          </p:nvPr>
        </p:nvSpPr>
        <p:spPr>
          <a:xfrm>
            <a:off x="1145286" y="1426464"/>
            <a:ext cx="3655500" cy="1282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4500"/>
              <a:buFont typeface="Century Gothic"/>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6"/>
          <p:cNvSpPr txBox="1">
            <a:spLocks noGrp="1"/>
          </p:cNvSpPr>
          <p:nvPr>
            <p:ph type="subTitle" idx="1"/>
          </p:nvPr>
        </p:nvSpPr>
        <p:spPr>
          <a:xfrm>
            <a:off x="1145286" y="2331720"/>
            <a:ext cx="2935200" cy="14127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800"/>
              </a:spcBef>
              <a:spcAft>
                <a:spcPts val="0"/>
              </a:spcAft>
              <a:buClr>
                <a:schemeClr val="dk1"/>
              </a:buClr>
              <a:buSzPts val="1200"/>
              <a:buNone/>
              <a:defRPr sz="1200"/>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255" name="Google Shape;255;p26"/>
          <p:cNvSpPr>
            <a:spLocks noGrp="1"/>
          </p:cNvSpPr>
          <p:nvPr>
            <p:ph type="pic" idx="2"/>
          </p:nvPr>
        </p:nvSpPr>
        <p:spPr>
          <a:xfrm>
            <a:off x="4832611" y="609219"/>
            <a:ext cx="3477000" cy="3696600"/>
          </a:xfrm>
          <a:prstGeom prst="rect">
            <a:avLst/>
          </a:prstGeom>
          <a:noFill/>
          <a:ln w="25400" cap="flat" cmpd="sng">
            <a:solidFill>
              <a:schemeClr val="dk1"/>
            </a:solidFill>
            <a:prstDash val="solid"/>
            <a:miter lim="800000"/>
            <a:headEnd type="none" w="sm" len="sm"/>
            <a:tailEnd type="none" w="sm" len="sm"/>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Section intro title, maroon">
  <p:cSld name="Gold chapter break or bold statement gold_3_1">
    <p:bg>
      <p:bgPr>
        <a:solidFill>
          <a:schemeClr val="accent2"/>
        </a:solidFill>
        <a:effectLst/>
      </p:bgPr>
    </p:bg>
    <p:spTree>
      <p:nvGrpSpPr>
        <p:cNvPr id="1" name="Shape 256"/>
        <p:cNvGrpSpPr/>
        <p:nvPr/>
      </p:nvGrpSpPr>
      <p:grpSpPr>
        <a:xfrm>
          <a:off x="0" y="0"/>
          <a:ext cx="0" cy="0"/>
          <a:chOff x="0" y="0"/>
          <a:chExt cx="0" cy="0"/>
        </a:xfrm>
      </p:grpSpPr>
      <p:pic>
        <p:nvPicPr>
          <p:cNvPr id="257" name="Google Shape;257;p27"/>
          <p:cNvPicPr preferRelativeResize="0"/>
          <p:nvPr/>
        </p:nvPicPr>
        <p:blipFill rotWithShape="1">
          <a:blip r:embed="rId2">
            <a:alphaModFix/>
          </a:blip>
          <a:srcRect/>
          <a:stretch/>
        </p:blipFill>
        <p:spPr>
          <a:xfrm>
            <a:off x="6620982" y="4088780"/>
            <a:ext cx="2254959" cy="797554"/>
          </a:xfrm>
          <a:prstGeom prst="rect">
            <a:avLst/>
          </a:prstGeom>
          <a:noFill/>
          <a:ln>
            <a:noFill/>
          </a:ln>
        </p:spPr>
      </p:pic>
      <p:sp>
        <p:nvSpPr>
          <p:cNvPr id="258" name="Google Shape;258;p27"/>
          <p:cNvSpPr txBox="1">
            <a:spLocks noGrp="1"/>
          </p:cNvSpPr>
          <p:nvPr>
            <p:ph type="title"/>
          </p:nvPr>
        </p:nvSpPr>
        <p:spPr>
          <a:xfrm>
            <a:off x="424925" y="315900"/>
            <a:ext cx="8294400" cy="34236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lvl="1" algn="l" rtl="0">
              <a:lnSpc>
                <a:spcPct val="100000"/>
              </a:lnSpc>
              <a:spcBef>
                <a:spcPts val="800"/>
              </a:spcBef>
              <a:spcAft>
                <a:spcPts val="0"/>
              </a:spcAft>
              <a:buClr>
                <a:schemeClr val="dk1"/>
              </a:buClr>
              <a:buSzPts val="4800"/>
              <a:buFont typeface="Arial"/>
              <a:buNone/>
              <a:defRPr sz="4800" b="1">
                <a:solidFill>
                  <a:schemeClr val="dk1"/>
                </a:solidFill>
              </a:defRPr>
            </a:lvl2pPr>
            <a:lvl3pPr lvl="2" algn="l" rtl="0">
              <a:lnSpc>
                <a:spcPct val="100000"/>
              </a:lnSpc>
              <a:spcBef>
                <a:spcPts val="0"/>
              </a:spcBef>
              <a:spcAft>
                <a:spcPts val="0"/>
              </a:spcAft>
              <a:buClr>
                <a:schemeClr val="dk1"/>
              </a:buClr>
              <a:buSzPts val="4800"/>
              <a:buFont typeface="Arial"/>
              <a:buNone/>
              <a:defRPr sz="4800" b="1">
                <a:solidFill>
                  <a:schemeClr val="dk1"/>
                </a:solidFill>
              </a:defRPr>
            </a:lvl3pPr>
            <a:lvl4pPr lvl="3" algn="l" rtl="0">
              <a:lnSpc>
                <a:spcPct val="100000"/>
              </a:lnSpc>
              <a:spcBef>
                <a:spcPts val="0"/>
              </a:spcBef>
              <a:spcAft>
                <a:spcPts val="0"/>
              </a:spcAft>
              <a:buClr>
                <a:schemeClr val="dk1"/>
              </a:buClr>
              <a:buSzPts val="4800"/>
              <a:buFont typeface="Arial"/>
              <a:buNone/>
              <a:defRPr sz="4800" b="1">
                <a:solidFill>
                  <a:schemeClr val="dk1"/>
                </a:solidFill>
              </a:defRPr>
            </a:lvl4pPr>
            <a:lvl5pPr lvl="4" algn="l" rtl="0">
              <a:lnSpc>
                <a:spcPct val="100000"/>
              </a:lnSpc>
              <a:spcBef>
                <a:spcPts val="0"/>
              </a:spcBef>
              <a:spcAft>
                <a:spcPts val="0"/>
              </a:spcAft>
              <a:buClr>
                <a:schemeClr val="dk1"/>
              </a:buClr>
              <a:buSzPts val="4800"/>
              <a:buFont typeface="Arial"/>
              <a:buNone/>
              <a:defRPr sz="4800" b="1">
                <a:solidFill>
                  <a:schemeClr val="dk1"/>
                </a:solidFill>
              </a:defRPr>
            </a:lvl5pPr>
            <a:lvl6pPr lvl="5" algn="l" rtl="0">
              <a:lnSpc>
                <a:spcPct val="100000"/>
              </a:lnSpc>
              <a:spcBef>
                <a:spcPts val="0"/>
              </a:spcBef>
              <a:spcAft>
                <a:spcPts val="0"/>
              </a:spcAft>
              <a:buClr>
                <a:schemeClr val="dk1"/>
              </a:buClr>
              <a:buSzPts val="4800"/>
              <a:buFont typeface="Arial"/>
              <a:buNone/>
              <a:defRPr sz="4800" b="1">
                <a:solidFill>
                  <a:schemeClr val="dk1"/>
                </a:solidFill>
              </a:defRPr>
            </a:lvl6pPr>
            <a:lvl7pPr lvl="6" algn="l" rtl="0">
              <a:lnSpc>
                <a:spcPct val="100000"/>
              </a:lnSpc>
              <a:spcBef>
                <a:spcPts val="0"/>
              </a:spcBef>
              <a:spcAft>
                <a:spcPts val="0"/>
              </a:spcAft>
              <a:buClr>
                <a:schemeClr val="dk1"/>
              </a:buClr>
              <a:buSzPts val="4800"/>
              <a:buFont typeface="Arial"/>
              <a:buNone/>
              <a:defRPr sz="4800" b="1">
                <a:solidFill>
                  <a:schemeClr val="dk1"/>
                </a:solidFill>
              </a:defRPr>
            </a:lvl7pPr>
            <a:lvl8pPr lvl="7" algn="l" rtl="0">
              <a:lnSpc>
                <a:spcPct val="100000"/>
              </a:lnSpc>
              <a:spcBef>
                <a:spcPts val="0"/>
              </a:spcBef>
              <a:spcAft>
                <a:spcPts val="0"/>
              </a:spcAft>
              <a:buClr>
                <a:schemeClr val="dk1"/>
              </a:buClr>
              <a:buSzPts val="4800"/>
              <a:buFont typeface="Arial"/>
              <a:buNone/>
              <a:defRPr sz="4800" b="1">
                <a:solidFill>
                  <a:schemeClr val="dk1"/>
                </a:solidFill>
              </a:defRPr>
            </a:lvl8pPr>
            <a:lvl9pPr lvl="8" algn="l" rtl="0">
              <a:lnSpc>
                <a:spcPct val="100000"/>
              </a:lnSpc>
              <a:spcBef>
                <a:spcPts val="0"/>
              </a:spcBef>
              <a:spcAft>
                <a:spcPts val="0"/>
              </a:spcAft>
              <a:buClr>
                <a:schemeClr val="dk1"/>
              </a:buClr>
              <a:buSzPts val="4800"/>
              <a:buFont typeface="Arial"/>
              <a:buNone/>
              <a:defRPr sz="4800" b="1">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file/d/1e5NiNQ--aukkix528owTxjNKJvVJhOlT/view"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a:spLocks noGrp="1"/>
          </p:cNvSpPr>
          <p:nvPr>
            <p:ph type="title"/>
          </p:nvPr>
        </p:nvSpPr>
        <p:spPr>
          <a:xfrm>
            <a:off x="424925" y="315900"/>
            <a:ext cx="8294400" cy="451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spcBef>
                <a:spcPts val="0"/>
              </a:spcBef>
              <a:spcAft>
                <a:spcPts val="0"/>
              </a:spcAft>
              <a:buClr>
                <a:schemeClr val="dk1"/>
              </a:buClr>
              <a:buSzPts val="4500"/>
              <a:buFont typeface="Century Gothic"/>
              <a:buNone/>
            </a:pPr>
            <a:endParaRPr sz="4500" dirty="0"/>
          </a:p>
          <a:p>
            <a:pPr marL="0" lvl="0" indent="0" algn="l" rtl="0">
              <a:lnSpc>
                <a:spcPct val="100000"/>
              </a:lnSpc>
              <a:spcBef>
                <a:spcPts val="0"/>
              </a:spcBef>
              <a:spcAft>
                <a:spcPts val="0"/>
              </a:spcAft>
              <a:buNone/>
            </a:pPr>
            <a:r>
              <a:rPr lang="en" sz="2000" dirty="0"/>
              <a:t>Team Members</a:t>
            </a:r>
            <a:endParaRPr sz="2000" dirty="0"/>
          </a:p>
          <a:p>
            <a:pPr marL="0" lvl="0" indent="0" algn="l" rtl="0">
              <a:lnSpc>
                <a:spcPct val="100000"/>
              </a:lnSpc>
              <a:spcBef>
                <a:spcPts val="0"/>
              </a:spcBef>
              <a:spcAft>
                <a:spcPts val="0"/>
              </a:spcAft>
              <a:buNone/>
            </a:pPr>
            <a:endParaRPr sz="2000" dirty="0"/>
          </a:p>
          <a:p>
            <a:pPr marL="0" lvl="0" indent="0" algn="l" rtl="0">
              <a:lnSpc>
                <a:spcPct val="100000"/>
              </a:lnSpc>
              <a:spcBef>
                <a:spcPts val="0"/>
              </a:spcBef>
              <a:spcAft>
                <a:spcPts val="0"/>
              </a:spcAft>
              <a:buNone/>
            </a:pPr>
            <a:r>
              <a:rPr lang="en" sz="2000" b="0" dirty="0"/>
              <a:t>Seema Hegde</a:t>
            </a:r>
            <a:endParaRPr sz="2000" b="0" dirty="0"/>
          </a:p>
          <a:p>
            <a:pPr marL="0" lvl="0" indent="0" algn="l" rtl="0">
              <a:lnSpc>
                <a:spcPct val="100000"/>
              </a:lnSpc>
              <a:spcBef>
                <a:spcPts val="0"/>
              </a:spcBef>
              <a:spcAft>
                <a:spcPts val="0"/>
              </a:spcAft>
              <a:buNone/>
            </a:pPr>
            <a:r>
              <a:rPr lang="en" sz="2000" b="0"/>
              <a:t>Dharmi Mehta (Team Leader)</a:t>
            </a:r>
            <a:endParaRPr sz="2000" b="0"/>
          </a:p>
          <a:p>
            <a:pPr marL="0" lvl="0" indent="0" algn="l" rtl="0">
              <a:lnSpc>
                <a:spcPct val="100000"/>
              </a:lnSpc>
              <a:spcBef>
                <a:spcPts val="0"/>
              </a:spcBef>
              <a:spcAft>
                <a:spcPts val="0"/>
              </a:spcAft>
              <a:buNone/>
            </a:pPr>
            <a:r>
              <a:rPr lang="en" sz="1950" b="0" dirty="0">
                <a:latin typeface="Roboto"/>
                <a:ea typeface="Roboto"/>
                <a:cs typeface="Roboto"/>
                <a:sym typeface="Roboto"/>
              </a:rPr>
              <a:t>Thanyaporn Techangam</a:t>
            </a:r>
            <a:endParaRPr sz="2000" b="0" dirty="0"/>
          </a:p>
          <a:p>
            <a:pPr marL="38100" lvl="0" indent="0" algn="l" rtl="0">
              <a:lnSpc>
                <a:spcPct val="120000"/>
              </a:lnSpc>
              <a:spcBef>
                <a:spcPts val="0"/>
              </a:spcBef>
              <a:spcAft>
                <a:spcPts val="0"/>
              </a:spcAft>
              <a:buClr>
                <a:schemeClr val="dk1"/>
              </a:buClr>
              <a:buSzPts val="1500"/>
              <a:buFont typeface="Arial"/>
              <a:buNone/>
            </a:pPr>
            <a:endParaRPr sz="1400" b="0" dirty="0"/>
          </a:p>
          <a:p>
            <a:pPr marL="0" marR="0" lvl="0" indent="0" algn="l" rtl="0">
              <a:lnSpc>
                <a:spcPct val="90000"/>
              </a:lnSpc>
              <a:spcBef>
                <a:spcPts val="0"/>
              </a:spcBef>
              <a:spcAft>
                <a:spcPts val="0"/>
              </a:spcAft>
              <a:buClr>
                <a:schemeClr val="lt1"/>
              </a:buClr>
              <a:buSzPts val="4800"/>
              <a:buFont typeface="Arial"/>
              <a:buNone/>
            </a:pPr>
            <a:br>
              <a:rPr lang="en" b="0" dirty="0"/>
            </a:br>
            <a:br>
              <a:rPr lang="en" dirty="0"/>
            </a:br>
            <a:endParaRPr dirty="0"/>
          </a:p>
        </p:txBody>
      </p:sp>
      <p:sp>
        <p:nvSpPr>
          <p:cNvPr id="264" name="Google Shape;264;p28"/>
          <p:cNvSpPr txBox="1"/>
          <p:nvPr/>
        </p:nvSpPr>
        <p:spPr>
          <a:xfrm>
            <a:off x="424925" y="625800"/>
            <a:ext cx="5715000" cy="1431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500"/>
              <a:buFont typeface="Century Gothic"/>
              <a:buNone/>
            </a:pPr>
            <a:r>
              <a:rPr lang="en" sz="4500" b="1">
                <a:solidFill>
                  <a:schemeClr val="lt1"/>
                </a:solidFill>
              </a:rPr>
              <a:t>Team: 22893</a:t>
            </a:r>
            <a:endParaRPr sz="4500" b="1">
              <a:solidFill>
                <a:schemeClr val="lt1"/>
              </a:solidFill>
            </a:endParaRPr>
          </a:p>
          <a:p>
            <a:pPr marL="0" lvl="0" indent="0" algn="l" rtl="0">
              <a:lnSpc>
                <a:spcPct val="90000"/>
              </a:lnSpc>
              <a:spcBef>
                <a:spcPts val="0"/>
              </a:spcBef>
              <a:spcAft>
                <a:spcPts val="0"/>
              </a:spcAft>
              <a:buClr>
                <a:schemeClr val="dk1"/>
              </a:buClr>
              <a:buSzPts val="4500"/>
              <a:buFont typeface="Century Gothic"/>
              <a:buNone/>
            </a:pPr>
            <a:r>
              <a:rPr lang="en" sz="4500" b="1">
                <a:solidFill>
                  <a:schemeClr val="lt1"/>
                </a:solidFill>
              </a:rPr>
              <a:t>Phoenix Suns</a:t>
            </a:r>
            <a:endParaRPr>
              <a:highlight>
                <a:schemeClr val="accent6"/>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7"/>
          <p:cNvSpPr txBox="1">
            <a:spLocks noGrp="1"/>
          </p:cNvSpPr>
          <p:nvPr>
            <p:ph type="title"/>
          </p:nvPr>
        </p:nvSpPr>
        <p:spPr>
          <a:xfrm>
            <a:off x="2000250" y="1371598"/>
            <a:ext cx="5001900" cy="1796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entury Gothic"/>
              <a:buNone/>
            </a:pPr>
            <a:r>
              <a:rPr lang="en" b="1"/>
              <a:t>Response variable (y) is the distance, the further the better!</a:t>
            </a:r>
            <a:endParaRPr b="1"/>
          </a:p>
        </p:txBody>
      </p:sp>
      <p:sp>
        <p:nvSpPr>
          <p:cNvPr id="380" name="Google Shape;380;p37"/>
          <p:cNvSpPr txBox="1">
            <a:spLocks noGrp="1"/>
          </p:cNvSpPr>
          <p:nvPr>
            <p:ph type="body" idx="1"/>
          </p:nvPr>
        </p:nvSpPr>
        <p:spPr>
          <a:xfrm>
            <a:off x="770906" y="606827"/>
            <a:ext cx="1349400" cy="1546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2"/>
              </a:buClr>
              <a:buSzPts val="18800"/>
              <a:buNone/>
            </a:pPr>
            <a:r>
              <a:rPr lang="en"/>
              <a:t>“</a:t>
            </a:r>
            <a:endParaRPr/>
          </a:p>
        </p:txBody>
      </p:sp>
      <p:sp>
        <p:nvSpPr>
          <p:cNvPr id="381" name="Google Shape;381;p37"/>
          <p:cNvSpPr txBox="1">
            <a:spLocks noGrp="1"/>
          </p:cNvSpPr>
          <p:nvPr>
            <p:ph type="body" idx="2"/>
          </p:nvPr>
        </p:nvSpPr>
        <p:spPr>
          <a:xfrm>
            <a:off x="2120300" y="3047998"/>
            <a:ext cx="3956400" cy="952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1200"/>
              </a:spcAft>
              <a:buClr>
                <a:schemeClr val="dk1"/>
              </a:buClr>
              <a:buSzPts val="1500"/>
              <a:buNone/>
            </a:pPr>
            <a:r>
              <a:rPr lang="en">
                <a:solidFill>
                  <a:schemeClr val="dk1"/>
                </a:solidFill>
              </a:rPr>
              <a:t>We measured the distance travelled by the car from the ramp to the point where it came to a standstill.</a:t>
            </a:r>
            <a:endParaRPr>
              <a:solidFill>
                <a:schemeClr val="dk1"/>
              </a:solidFill>
            </a:endParaRPr>
          </a:p>
        </p:txBody>
      </p:sp>
      <p:sp>
        <p:nvSpPr>
          <p:cNvPr id="382" name="Google Shape;382;p37"/>
          <p:cNvSpPr txBox="1">
            <a:spLocks noGrp="1"/>
          </p:cNvSpPr>
          <p:nvPr>
            <p:ph type="body" idx="3"/>
          </p:nvPr>
        </p:nvSpPr>
        <p:spPr>
          <a:xfrm>
            <a:off x="6960870" y="2967954"/>
            <a:ext cx="1349400" cy="1546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2"/>
              </a:buClr>
              <a:buSzPts val="18800"/>
              <a:buNone/>
            </a:pP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txBox="1">
            <a:spLocks noGrp="1"/>
          </p:cNvSpPr>
          <p:nvPr>
            <p:ph type="title"/>
          </p:nvPr>
        </p:nvSpPr>
        <p:spPr>
          <a:xfrm>
            <a:off x="854989" y="280473"/>
            <a:ext cx="7434000" cy="500100"/>
          </a:xfrm>
          <a:prstGeom prst="rect">
            <a:avLst/>
          </a:prstGeom>
          <a:noFill/>
          <a:ln>
            <a:noFill/>
          </a:ln>
        </p:spPr>
        <p:txBody>
          <a:bodyPr spcFirstLastPara="1" wrap="square" lIns="68575" tIns="34275" rIns="68575" bIns="34275" anchor="t" anchorCtr="0">
            <a:spAutoFit/>
          </a:bodyPr>
          <a:lstStyle/>
          <a:p>
            <a:pPr marL="0" lvl="0" indent="0" algn="ctr" rtl="0">
              <a:lnSpc>
                <a:spcPct val="100000"/>
              </a:lnSpc>
              <a:spcBef>
                <a:spcPts val="0"/>
              </a:spcBef>
              <a:spcAft>
                <a:spcPts val="0"/>
              </a:spcAft>
              <a:buClr>
                <a:schemeClr val="lt1"/>
              </a:buClr>
              <a:buSzPts val="4500"/>
              <a:buFont typeface="Century Gothic"/>
              <a:buNone/>
            </a:pPr>
            <a:r>
              <a:rPr lang="en" b="1"/>
              <a:t>Factors chosen &amp; Description</a:t>
            </a:r>
            <a:endParaRPr b="1"/>
          </a:p>
        </p:txBody>
      </p:sp>
      <p:sp>
        <p:nvSpPr>
          <p:cNvPr id="388" name="Google Shape;388;p38"/>
          <p:cNvSpPr txBox="1">
            <a:spLocks noGrp="1"/>
          </p:cNvSpPr>
          <p:nvPr>
            <p:ph type="body" idx="1"/>
          </p:nvPr>
        </p:nvSpPr>
        <p:spPr>
          <a:xfrm>
            <a:off x="455450" y="1000825"/>
            <a:ext cx="1790700" cy="30354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p>
            <a:pPr marL="0" lvl="0" indent="0" algn="ctr" rtl="0">
              <a:lnSpc>
                <a:spcPct val="90000"/>
              </a:lnSpc>
              <a:spcBef>
                <a:spcPts val="0"/>
              </a:spcBef>
              <a:spcAft>
                <a:spcPts val="0"/>
              </a:spcAft>
              <a:buClr>
                <a:schemeClr val="dk1"/>
              </a:buClr>
              <a:buSzPts val="1500"/>
              <a:buFont typeface="Arial"/>
              <a:buNone/>
            </a:pPr>
            <a:br>
              <a:rPr lang="en" sz="1400" b="1">
                <a:solidFill>
                  <a:schemeClr val="dk1"/>
                </a:solidFill>
              </a:rPr>
            </a:br>
            <a:endParaRPr sz="1400" b="1">
              <a:solidFill>
                <a:schemeClr val="dk1"/>
              </a:solidFill>
            </a:endParaRPr>
          </a:p>
          <a:p>
            <a:pPr marL="0" lvl="0" indent="0" algn="ctr" rtl="0">
              <a:lnSpc>
                <a:spcPct val="90000"/>
              </a:lnSpc>
              <a:spcBef>
                <a:spcPts val="1200"/>
              </a:spcBef>
              <a:spcAft>
                <a:spcPts val="1200"/>
              </a:spcAft>
              <a:buClr>
                <a:schemeClr val="dk1"/>
              </a:buClr>
              <a:buSzPts val="1500"/>
              <a:buFont typeface="Arial"/>
              <a:buNone/>
            </a:pPr>
            <a:br>
              <a:rPr lang="en" sz="1400" b="1">
                <a:solidFill>
                  <a:schemeClr val="dk1"/>
                </a:solidFill>
              </a:rPr>
            </a:br>
            <a:r>
              <a:rPr lang="en" sz="1400" b="1">
                <a:solidFill>
                  <a:schemeClr val="dk1"/>
                </a:solidFill>
              </a:rPr>
              <a:t>A. Wheel size</a:t>
            </a:r>
            <a:endParaRPr sz="1400" b="1">
              <a:solidFill>
                <a:schemeClr val="dk1"/>
              </a:solidFill>
            </a:endParaRPr>
          </a:p>
        </p:txBody>
      </p:sp>
      <p:sp>
        <p:nvSpPr>
          <p:cNvPr id="389" name="Google Shape;389;p38"/>
          <p:cNvSpPr txBox="1">
            <a:spLocks noGrp="1"/>
          </p:cNvSpPr>
          <p:nvPr>
            <p:ph type="body" idx="3"/>
          </p:nvPr>
        </p:nvSpPr>
        <p:spPr>
          <a:xfrm>
            <a:off x="435165" y="3711110"/>
            <a:ext cx="1885800" cy="253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solidFill>
                  <a:schemeClr val="dk1"/>
                </a:solidFill>
              </a:rPr>
              <a:t>Big (1) vs Small (-1)</a:t>
            </a:r>
            <a:endParaRPr>
              <a:solidFill>
                <a:schemeClr val="dk1"/>
              </a:solidFill>
            </a:endParaRPr>
          </a:p>
        </p:txBody>
      </p:sp>
      <p:sp>
        <p:nvSpPr>
          <p:cNvPr id="390" name="Google Shape;390;p38"/>
          <p:cNvSpPr txBox="1">
            <a:spLocks noGrp="1"/>
          </p:cNvSpPr>
          <p:nvPr>
            <p:ph type="body" idx="4"/>
          </p:nvPr>
        </p:nvSpPr>
        <p:spPr>
          <a:xfrm>
            <a:off x="2320975" y="1009675"/>
            <a:ext cx="2188200" cy="3035400"/>
          </a:xfrm>
          <a:prstGeom prst="rect">
            <a:avLst/>
          </a:prstGeom>
          <a:solidFill>
            <a:schemeClr val="accent5"/>
          </a:solidFill>
          <a:ln w="25400" cap="flat" cmpd="sng">
            <a:solidFill>
              <a:schemeClr val="dk1"/>
            </a:solidFill>
            <a:prstDash val="solid"/>
            <a:round/>
            <a:headEnd type="none" w="sm" len="sm"/>
            <a:tailEnd type="none" w="sm" len="sm"/>
          </a:ln>
        </p:spPr>
        <p:txBody>
          <a:bodyPr spcFirstLastPara="1" wrap="square" lIns="68575" tIns="1783075" rIns="68575" bIns="34275" anchor="t" anchorCtr="0">
            <a:noAutofit/>
          </a:bodyPr>
          <a:lstStyle/>
          <a:p>
            <a:pPr marL="0" lvl="0" indent="0" algn="ctr" rtl="0">
              <a:spcBef>
                <a:spcPts val="0"/>
              </a:spcBef>
              <a:spcAft>
                <a:spcPts val="0"/>
              </a:spcAft>
              <a:buClr>
                <a:schemeClr val="dk1"/>
              </a:buClr>
              <a:buSzPts val="1100"/>
              <a:buFont typeface="Arial"/>
              <a:buNone/>
            </a:pPr>
            <a:endParaRPr sz="1400" b="1">
              <a:solidFill>
                <a:schemeClr val="dk1"/>
              </a:solidFill>
            </a:endParaRPr>
          </a:p>
          <a:p>
            <a:pPr marL="0" lvl="0" indent="0" algn="ctr" rtl="0">
              <a:spcBef>
                <a:spcPts val="1200"/>
              </a:spcBef>
              <a:spcAft>
                <a:spcPts val="0"/>
              </a:spcAft>
              <a:buClr>
                <a:schemeClr val="dk1"/>
              </a:buClr>
              <a:buSzPts val="1100"/>
              <a:buFont typeface="Arial"/>
              <a:buNone/>
            </a:pPr>
            <a:endParaRPr sz="1400" b="1">
              <a:solidFill>
                <a:schemeClr val="dk1"/>
              </a:solidFill>
            </a:endParaRPr>
          </a:p>
          <a:p>
            <a:pPr marL="0" lvl="0" indent="0" algn="ctr" rtl="0">
              <a:spcBef>
                <a:spcPts val="1200"/>
              </a:spcBef>
              <a:spcAft>
                <a:spcPts val="0"/>
              </a:spcAft>
              <a:buClr>
                <a:schemeClr val="dk1"/>
              </a:buClr>
              <a:buSzPts val="1100"/>
              <a:buFont typeface="Arial"/>
              <a:buNone/>
            </a:pPr>
            <a:r>
              <a:rPr lang="en" sz="1400" b="1">
                <a:solidFill>
                  <a:schemeClr val="dk1"/>
                </a:solidFill>
              </a:rPr>
              <a:t>B. Number of Wheels</a:t>
            </a:r>
            <a:endParaRPr sz="1400">
              <a:solidFill>
                <a:schemeClr val="dk1"/>
              </a:solidFill>
              <a:latin typeface="Arial"/>
              <a:ea typeface="Arial"/>
              <a:cs typeface="Arial"/>
              <a:sym typeface="Arial"/>
            </a:endParaRPr>
          </a:p>
          <a:p>
            <a:pPr marL="0" marR="0" lvl="0" indent="0" algn="l" rtl="0">
              <a:lnSpc>
                <a:spcPct val="90000"/>
              </a:lnSpc>
              <a:spcBef>
                <a:spcPts val="1200"/>
              </a:spcBef>
              <a:spcAft>
                <a:spcPts val="1200"/>
              </a:spcAft>
              <a:buClr>
                <a:schemeClr val="dk1"/>
              </a:buClr>
              <a:buSzPts val="1500"/>
              <a:buFont typeface="Arial"/>
              <a:buNone/>
            </a:pPr>
            <a:endParaRPr sz="1400" b="1">
              <a:solidFill>
                <a:schemeClr val="dk1"/>
              </a:solidFill>
            </a:endParaRPr>
          </a:p>
        </p:txBody>
      </p:sp>
      <p:sp>
        <p:nvSpPr>
          <p:cNvPr id="391" name="Google Shape;391;p38"/>
          <p:cNvSpPr txBox="1">
            <a:spLocks noGrp="1"/>
          </p:cNvSpPr>
          <p:nvPr>
            <p:ph type="body" idx="9"/>
          </p:nvPr>
        </p:nvSpPr>
        <p:spPr>
          <a:xfrm>
            <a:off x="4697730" y="3634910"/>
            <a:ext cx="1885800" cy="253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t>Chief Operations Officer</a:t>
            </a:r>
            <a:endParaRPr/>
          </a:p>
        </p:txBody>
      </p:sp>
      <p:sp>
        <p:nvSpPr>
          <p:cNvPr id="392" name="Google Shape;392;p38"/>
          <p:cNvSpPr txBox="1">
            <a:spLocks noGrp="1"/>
          </p:cNvSpPr>
          <p:nvPr>
            <p:ph type="body" idx="15"/>
          </p:nvPr>
        </p:nvSpPr>
        <p:spPr>
          <a:xfrm>
            <a:off x="6830568" y="3634910"/>
            <a:ext cx="1885800" cy="253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t>VP Marketing</a:t>
            </a:r>
            <a:endParaRPr/>
          </a:p>
        </p:txBody>
      </p:sp>
      <p:sp>
        <p:nvSpPr>
          <p:cNvPr id="393" name="Google Shape;393;p38"/>
          <p:cNvSpPr/>
          <p:nvPr/>
        </p:nvSpPr>
        <p:spPr>
          <a:xfrm>
            <a:off x="4607450" y="1009675"/>
            <a:ext cx="2015700" cy="3017700"/>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txBox="1"/>
          <p:nvPr/>
        </p:nvSpPr>
        <p:spPr>
          <a:xfrm>
            <a:off x="4572000" y="3214600"/>
            <a:ext cx="2098800" cy="572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1200"/>
              </a:spcAft>
              <a:buClr>
                <a:schemeClr val="dk1"/>
              </a:buClr>
              <a:buSzPts val="1500"/>
              <a:buFont typeface="Arial"/>
              <a:buNone/>
            </a:pPr>
            <a:r>
              <a:rPr lang="en" b="1"/>
              <a:t>C. Aerodynamic distribution</a:t>
            </a:r>
            <a:endParaRPr b="1"/>
          </a:p>
        </p:txBody>
      </p:sp>
      <p:sp>
        <p:nvSpPr>
          <p:cNvPr id="395" name="Google Shape;395;p38"/>
          <p:cNvSpPr/>
          <p:nvPr/>
        </p:nvSpPr>
        <p:spPr>
          <a:xfrm>
            <a:off x="6752525" y="1009675"/>
            <a:ext cx="2015700" cy="3017700"/>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txBox="1"/>
          <p:nvPr/>
        </p:nvSpPr>
        <p:spPr>
          <a:xfrm>
            <a:off x="6792100" y="3300850"/>
            <a:ext cx="17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D. Wheelbase</a:t>
            </a:r>
            <a:endParaRPr b="1"/>
          </a:p>
        </p:txBody>
      </p:sp>
      <p:sp>
        <p:nvSpPr>
          <p:cNvPr id="397" name="Google Shape;397;p38"/>
          <p:cNvSpPr txBox="1">
            <a:spLocks noGrp="1"/>
          </p:cNvSpPr>
          <p:nvPr>
            <p:ph type="body" idx="3"/>
          </p:nvPr>
        </p:nvSpPr>
        <p:spPr>
          <a:xfrm>
            <a:off x="2559478" y="3711110"/>
            <a:ext cx="1885800" cy="253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solidFill>
                  <a:schemeClr val="dk1"/>
                </a:solidFill>
              </a:rPr>
              <a:t>6 (1) vs 4 (-1)</a:t>
            </a:r>
            <a:endParaRPr>
              <a:solidFill>
                <a:schemeClr val="dk1"/>
              </a:solidFill>
            </a:endParaRPr>
          </a:p>
        </p:txBody>
      </p:sp>
      <p:sp>
        <p:nvSpPr>
          <p:cNvPr id="398" name="Google Shape;398;p38"/>
          <p:cNvSpPr txBox="1">
            <a:spLocks noGrp="1"/>
          </p:cNvSpPr>
          <p:nvPr>
            <p:ph type="body" idx="3"/>
          </p:nvPr>
        </p:nvSpPr>
        <p:spPr>
          <a:xfrm>
            <a:off x="4768553" y="3711110"/>
            <a:ext cx="1885800" cy="2538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solidFill>
                  <a:schemeClr val="dk1"/>
                </a:solidFill>
              </a:rPr>
              <a:t>Yes (1) vs No(-1)</a:t>
            </a:r>
            <a:endParaRPr>
              <a:solidFill>
                <a:schemeClr val="dk1"/>
              </a:solidFill>
            </a:endParaRPr>
          </a:p>
        </p:txBody>
      </p:sp>
      <p:sp>
        <p:nvSpPr>
          <p:cNvPr id="399" name="Google Shape;399;p38"/>
          <p:cNvSpPr txBox="1">
            <a:spLocks noGrp="1"/>
          </p:cNvSpPr>
          <p:nvPr>
            <p:ph type="body" idx="3"/>
          </p:nvPr>
        </p:nvSpPr>
        <p:spPr>
          <a:xfrm>
            <a:off x="6617600" y="3564700"/>
            <a:ext cx="2304000" cy="400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1200"/>
              </a:spcAft>
              <a:buClr>
                <a:schemeClr val="dk1"/>
              </a:buClr>
              <a:buSzPts val="1200"/>
              <a:buNone/>
            </a:pPr>
            <a:r>
              <a:rPr lang="en">
                <a:solidFill>
                  <a:schemeClr val="dk1"/>
                </a:solidFill>
              </a:rPr>
              <a:t>6.5” Long (1) vs</a:t>
            </a:r>
            <a:br>
              <a:rPr lang="en">
                <a:solidFill>
                  <a:schemeClr val="dk1"/>
                </a:solidFill>
              </a:rPr>
            </a:br>
            <a:r>
              <a:rPr lang="en">
                <a:solidFill>
                  <a:schemeClr val="dk1"/>
                </a:solidFill>
              </a:rPr>
              <a:t> 5.5” Short(-1)</a:t>
            </a:r>
            <a:endParaRPr>
              <a:solidFill>
                <a:schemeClr val="dk1"/>
              </a:solidFill>
            </a:endParaRPr>
          </a:p>
        </p:txBody>
      </p:sp>
      <p:pic>
        <p:nvPicPr>
          <p:cNvPr id="400" name="Google Shape;400;p38"/>
          <p:cNvPicPr preferRelativeResize="0"/>
          <p:nvPr/>
        </p:nvPicPr>
        <p:blipFill>
          <a:blip r:embed="rId3">
            <a:alphaModFix/>
          </a:blip>
          <a:stretch>
            <a:fillRect/>
          </a:stretch>
        </p:blipFill>
        <p:spPr>
          <a:xfrm>
            <a:off x="906693" y="1524898"/>
            <a:ext cx="830869" cy="761100"/>
          </a:xfrm>
          <a:prstGeom prst="rect">
            <a:avLst/>
          </a:prstGeom>
          <a:noFill/>
          <a:ln w="28575" cap="flat" cmpd="sng">
            <a:solidFill>
              <a:schemeClr val="dk1"/>
            </a:solidFill>
            <a:prstDash val="solid"/>
            <a:round/>
            <a:headEnd type="none" w="sm" len="sm"/>
            <a:tailEnd type="none" w="sm" len="sm"/>
          </a:ln>
        </p:spPr>
      </p:pic>
      <p:pic>
        <p:nvPicPr>
          <p:cNvPr id="401" name="Google Shape;401;p38"/>
          <p:cNvPicPr preferRelativeResize="0"/>
          <p:nvPr/>
        </p:nvPicPr>
        <p:blipFill>
          <a:blip r:embed="rId4">
            <a:alphaModFix/>
          </a:blip>
          <a:stretch>
            <a:fillRect/>
          </a:stretch>
        </p:blipFill>
        <p:spPr>
          <a:xfrm>
            <a:off x="927150" y="2453490"/>
            <a:ext cx="789946" cy="761100"/>
          </a:xfrm>
          <a:prstGeom prst="rect">
            <a:avLst/>
          </a:prstGeom>
          <a:noFill/>
          <a:ln w="28575" cap="flat" cmpd="sng">
            <a:solidFill>
              <a:schemeClr val="dk1"/>
            </a:solidFill>
            <a:prstDash val="solid"/>
            <a:round/>
            <a:headEnd type="none" w="sm" len="sm"/>
            <a:tailEnd type="none" w="sm" len="sm"/>
          </a:ln>
        </p:spPr>
      </p:pic>
      <p:sp>
        <p:nvSpPr>
          <p:cNvPr id="402" name="Google Shape;402;p38"/>
          <p:cNvSpPr/>
          <p:nvPr/>
        </p:nvSpPr>
        <p:spPr>
          <a:xfrm>
            <a:off x="4697725" y="4243125"/>
            <a:ext cx="1790700" cy="400200"/>
          </a:xfrm>
          <a:prstGeom prst="wedgeRectCallout">
            <a:avLst>
              <a:gd name="adj1" fmla="val -19816"/>
              <a:gd name="adj2" fmla="val -9688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Add weight in front of the car or not</a:t>
            </a:r>
            <a:endParaRPr sz="1200" b="1"/>
          </a:p>
        </p:txBody>
      </p:sp>
      <p:sp>
        <p:nvSpPr>
          <p:cNvPr id="403" name="Google Shape;403;p38"/>
          <p:cNvSpPr/>
          <p:nvPr/>
        </p:nvSpPr>
        <p:spPr>
          <a:xfrm>
            <a:off x="6945625" y="4243125"/>
            <a:ext cx="1822500" cy="339000"/>
          </a:xfrm>
          <a:prstGeom prst="wedgeRectCallout">
            <a:avLst>
              <a:gd name="adj1" fmla="val 31364"/>
              <a:gd name="adj2" fmla="val -10567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Increase length of car</a:t>
            </a:r>
            <a:r>
              <a:rPr lang="en" sz="1300" b="1"/>
              <a:t> </a:t>
            </a:r>
            <a:endParaRPr sz="1300" b="1"/>
          </a:p>
        </p:txBody>
      </p:sp>
      <p:pic>
        <p:nvPicPr>
          <p:cNvPr id="404" name="Google Shape;404;p38"/>
          <p:cNvPicPr preferRelativeResize="0"/>
          <p:nvPr/>
        </p:nvPicPr>
        <p:blipFill>
          <a:blip r:embed="rId5">
            <a:alphaModFix/>
          </a:blip>
          <a:stretch>
            <a:fillRect/>
          </a:stretch>
        </p:blipFill>
        <p:spPr>
          <a:xfrm>
            <a:off x="2413602" y="1100450"/>
            <a:ext cx="976275" cy="2063200"/>
          </a:xfrm>
          <a:prstGeom prst="rect">
            <a:avLst/>
          </a:prstGeom>
          <a:noFill/>
          <a:ln w="28575" cap="flat" cmpd="sng">
            <a:solidFill>
              <a:schemeClr val="dk1"/>
            </a:solidFill>
            <a:prstDash val="solid"/>
            <a:round/>
            <a:headEnd type="none" w="sm" len="sm"/>
            <a:tailEnd type="none" w="sm" len="sm"/>
          </a:ln>
        </p:spPr>
      </p:pic>
      <p:pic>
        <p:nvPicPr>
          <p:cNvPr id="405" name="Google Shape;405;p38"/>
          <p:cNvPicPr preferRelativeResize="0"/>
          <p:nvPr/>
        </p:nvPicPr>
        <p:blipFill>
          <a:blip r:embed="rId6">
            <a:alphaModFix/>
          </a:blip>
          <a:stretch>
            <a:fillRect/>
          </a:stretch>
        </p:blipFill>
        <p:spPr>
          <a:xfrm>
            <a:off x="3466750" y="1100450"/>
            <a:ext cx="899258" cy="2063200"/>
          </a:xfrm>
          <a:prstGeom prst="rect">
            <a:avLst/>
          </a:prstGeom>
          <a:noFill/>
          <a:ln w="28575" cap="flat" cmpd="sng">
            <a:solidFill>
              <a:schemeClr val="dk1"/>
            </a:solidFill>
            <a:prstDash val="solid"/>
            <a:round/>
            <a:headEnd type="none" w="sm" len="sm"/>
            <a:tailEnd type="none" w="sm" len="sm"/>
          </a:ln>
        </p:spPr>
      </p:pic>
      <p:pic>
        <p:nvPicPr>
          <p:cNvPr id="406" name="Google Shape;406;p38"/>
          <p:cNvPicPr preferRelativeResize="0"/>
          <p:nvPr/>
        </p:nvPicPr>
        <p:blipFill>
          <a:blip r:embed="rId7">
            <a:alphaModFix/>
          </a:blip>
          <a:stretch>
            <a:fillRect/>
          </a:stretch>
        </p:blipFill>
        <p:spPr>
          <a:xfrm>
            <a:off x="4726000" y="2239150"/>
            <a:ext cx="1790800" cy="806484"/>
          </a:xfrm>
          <a:prstGeom prst="rect">
            <a:avLst/>
          </a:prstGeom>
          <a:noFill/>
          <a:ln w="28575" cap="flat" cmpd="sng">
            <a:solidFill>
              <a:schemeClr val="dk1"/>
            </a:solidFill>
            <a:prstDash val="solid"/>
            <a:round/>
            <a:headEnd type="none" w="sm" len="sm"/>
            <a:tailEnd type="none" w="sm" len="sm"/>
          </a:ln>
        </p:spPr>
      </p:pic>
      <p:pic>
        <p:nvPicPr>
          <p:cNvPr id="407" name="Google Shape;407;p38"/>
          <p:cNvPicPr preferRelativeResize="0"/>
          <p:nvPr/>
        </p:nvPicPr>
        <p:blipFill>
          <a:blip r:embed="rId8">
            <a:alphaModFix/>
          </a:blip>
          <a:stretch>
            <a:fillRect/>
          </a:stretch>
        </p:blipFill>
        <p:spPr>
          <a:xfrm>
            <a:off x="4726001" y="1183598"/>
            <a:ext cx="1790800" cy="851143"/>
          </a:xfrm>
          <a:prstGeom prst="rect">
            <a:avLst/>
          </a:prstGeom>
          <a:noFill/>
          <a:ln w="28575" cap="flat" cmpd="sng">
            <a:solidFill>
              <a:schemeClr val="dk1"/>
            </a:solidFill>
            <a:prstDash val="solid"/>
            <a:round/>
            <a:headEnd type="none" w="sm" len="sm"/>
            <a:tailEnd type="none" w="sm" len="sm"/>
          </a:ln>
        </p:spPr>
      </p:pic>
      <p:pic>
        <p:nvPicPr>
          <p:cNvPr id="408" name="Google Shape;408;p38"/>
          <p:cNvPicPr preferRelativeResize="0"/>
          <p:nvPr/>
        </p:nvPicPr>
        <p:blipFill>
          <a:blip r:embed="rId9">
            <a:alphaModFix/>
          </a:blip>
          <a:stretch>
            <a:fillRect/>
          </a:stretch>
        </p:blipFill>
        <p:spPr>
          <a:xfrm>
            <a:off x="6864600" y="1100450"/>
            <a:ext cx="1790800" cy="1121874"/>
          </a:xfrm>
          <a:prstGeom prst="rect">
            <a:avLst/>
          </a:prstGeom>
          <a:noFill/>
          <a:ln w="28575" cap="flat" cmpd="sng">
            <a:solidFill>
              <a:schemeClr val="dk1"/>
            </a:solidFill>
            <a:prstDash val="solid"/>
            <a:round/>
            <a:headEnd type="none" w="sm" len="sm"/>
            <a:tailEnd type="none" w="sm" len="sm"/>
          </a:ln>
        </p:spPr>
      </p:pic>
      <p:pic>
        <p:nvPicPr>
          <p:cNvPr id="409" name="Google Shape;409;p38"/>
          <p:cNvPicPr preferRelativeResize="0"/>
          <p:nvPr/>
        </p:nvPicPr>
        <p:blipFill>
          <a:blip r:embed="rId10">
            <a:alphaModFix/>
          </a:blip>
          <a:stretch>
            <a:fillRect/>
          </a:stretch>
        </p:blipFill>
        <p:spPr>
          <a:xfrm>
            <a:off x="6864600" y="2300600"/>
            <a:ext cx="1790799" cy="10669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9"/>
          <p:cNvSpPr txBox="1">
            <a:spLocks noGrp="1"/>
          </p:cNvSpPr>
          <p:nvPr>
            <p:ph type="title"/>
          </p:nvPr>
        </p:nvSpPr>
        <p:spPr>
          <a:xfrm>
            <a:off x="622514" y="932423"/>
            <a:ext cx="7434000" cy="561900"/>
          </a:xfrm>
          <a:prstGeom prst="rect">
            <a:avLst/>
          </a:prstGeom>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3200" b="1">
                <a:solidFill>
                  <a:schemeClr val="dk1"/>
                </a:solidFill>
              </a:rPr>
              <a:t>Thought process behind factor selection </a:t>
            </a:r>
            <a:endParaRPr sz="4400" b="1"/>
          </a:p>
        </p:txBody>
      </p:sp>
      <p:sp>
        <p:nvSpPr>
          <p:cNvPr id="415" name="Google Shape;415;p39"/>
          <p:cNvSpPr txBox="1">
            <a:spLocks noGrp="1"/>
          </p:cNvSpPr>
          <p:nvPr>
            <p:ph type="body" idx="6"/>
          </p:nvPr>
        </p:nvSpPr>
        <p:spPr>
          <a:xfrm>
            <a:off x="2686200" y="1971378"/>
            <a:ext cx="1885800" cy="14985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400">
                <a:solidFill>
                  <a:schemeClr val="dk1"/>
                </a:solidFill>
              </a:rPr>
              <a:t>Adding another pair of wheels adds to the weight that pulls the car down to increase speed and eventually distance travelled </a:t>
            </a:r>
            <a:endParaRPr sz="1400">
              <a:solidFill>
                <a:schemeClr val="dk1"/>
              </a:solidFill>
            </a:endParaRPr>
          </a:p>
        </p:txBody>
      </p:sp>
      <p:sp>
        <p:nvSpPr>
          <p:cNvPr id="416" name="Google Shape;416;p39"/>
          <p:cNvSpPr txBox="1">
            <a:spLocks noGrp="1"/>
          </p:cNvSpPr>
          <p:nvPr>
            <p:ph type="body" idx="9"/>
          </p:nvPr>
        </p:nvSpPr>
        <p:spPr>
          <a:xfrm>
            <a:off x="4820200" y="1971334"/>
            <a:ext cx="1885800" cy="13455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400">
                <a:solidFill>
                  <a:schemeClr val="dk1"/>
                </a:solidFill>
              </a:rPr>
              <a:t>Weight distribution, even in a normal car the heaviest part containing the engine is present in the front end  </a:t>
            </a:r>
            <a:endParaRPr sz="1400">
              <a:solidFill>
                <a:schemeClr val="dk1"/>
              </a:solidFill>
            </a:endParaRPr>
          </a:p>
        </p:txBody>
      </p:sp>
      <p:sp>
        <p:nvSpPr>
          <p:cNvPr id="417" name="Google Shape;417;p39"/>
          <p:cNvSpPr txBox="1">
            <a:spLocks noGrp="1"/>
          </p:cNvSpPr>
          <p:nvPr>
            <p:ph type="body" idx="15"/>
          </p:nvPr>
        </p:nvSpPr>
        <p:spPr>
          <a:xfrm>
            <a:off x="6954200" y="1920352"/>
            <a:ext cx="1885800" cy="14985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400">
                <a:solidFill>
                  <a:schemeClr val="dk1"/>
                </a:solidFill>
              </a:rPr>
              <a:t>Wheelbase contributes to the stability of the car. Longer the length of the car, more stable at higher speed</a:t>
            </a:r>
            <a:endParaRPr sz="1400">
              <a:solidFill>
                <a:schemeClr val="dk1"/>
              </a:solidFill>
            </a:endParaRPr>
          </a:p>
        </p:txBody>
      </p:sp>
      <p:sp>
        <p:nvSpPr>
          <p:cNvPr id="418" name="Google Shape;418;p39"/>
          <p:cNvSpPr txBox="1"/>
          <p:nvPr/>
        </p:nvSpPr>
        <p:spPr>
          <a:xfrm>
            <a:off x="622525" y="1867575"/>
            <a:ext cx="1695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wheel size could have an impact on the speed , assumption is that bigger wheels will help gain top speed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95250" y="612650"/>
            <a:ext cx="8877300" cy="531000"/>
          </a:xfrm>
          <a:prstGeom prst="rect">
            <a:avLst/>
          </a:prstGeom>
        </p:spPr>
        <p:txBody>
          <a:bodyPr spcFirstLastPara="1" wrap="square" lIns="68575" tIns="34275" rIns="68575" bIns="34275" anchor="t" anchorCtr="0">
            <a:spAutoFit/>
          </a:bodyPr>
          <a:lstStyle/>
          <a:p>
            <a:pPr marL="0" lvl="0" indent="0" algn="ctr" rtl="0">
              <a:spcBef>
                <a:spcPts val="0"/>
              </a:spcBef>
              <a:spcAft>
                <a:spcPts val="0"/>
              </a:spcAft>
              <a:buNone/>
            </a:pPr>
            <a:r>
              <a:rPr lang="en" sz="3000" b="1"/>
              <a:t>How to block Noise (uncontrollable variables)</a:t>
            </a:r>
            <a:endParaRPr sz="3000" b="1"/>
          </a:p>
        </p:txBody>
      </p:sp>
      <p:sp>
        <p:nvSpPr>
          <p:cNvPr id="424" name="Google Shape;424;p40"/>
          <p:cNvSpPr txBox="1">
            <a:spLocks noGrp="1"/>
          </p:cNvSpPr>
          <p:nvPr>
            <p:ph type="body" idx="1"/>
          </p:nvPr>
        </p:nvSpPr>
        <p:spPr>
          <a:xfrm>
            <a:off x="514350" y="1467612"/>
            <a:ext cx="2434500" cy="2990100"/>
          </a:xfrm>
          <a:prstGeom prst="rect">
            <a:avLst/>
          </a:prstGeom>
        </p:spPr>
        <p:txBody>
          <a:bodyPr spcFirstLastPara="1" wrap="square" lIns="240025" tIns="377175" rIns="68575" bIns="34275" anchor="t" anchorCtr="0">
            <a:noAutofit/>
          </a:bodyPr>
          <a:lstStyle/>
          <a:p>
            <a:pPr marL="0" lvl="0" indent="0" algn="l" rtl="0">
              <a:spcBef>
                <a:spcPts val="800"/>
              </a:spcBef>
              <a:spcAft>
                <a:spcPts val="1200"/>
              </a:spcAft>
              <a:buNone/>
            </a:pPr>
            <a:r>
              <a:rPr lang="en" b="1">
                <a:solidFill>
                  <a:schemeClr val="dk1"/>
                </a:solidFill>
              </a:rPr>
              <a:t>                 1.</a:t>
            </a:r>
            <a:endParaRPr b="1">
              <a:solidFill>
                <a:schemeClr val="dk1"/>
              </a:solidFill>
            </a:endParaRPr>
          </a:p>
        </p:txBody>
      </p:sp>
      <p:sp>
        <p:nvSpPr>
          <p:cNvPr id="425" name="Google Shape;425;p40"/>
          <p:cNvSpPr txBox="1">
            <a:spLocks noGrp="1"/>
          </p:cNvSpPr>
          <p:nvPr>
            <p:ph type="body" idx="2"/>
          </p:nvPr>
        </p:nvSpPr>
        <p:spPr>
          <a:xfrm>
            <a:off x="654326" y="2070850"/>
            <a:ext cx="2256300" cy="20889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500">
                <a:solidFill>
                  <a:schemeClr val="dk1"/>
                </a:solidFill>
              </a:rPr>
              <a:t>Testing on the table instead of the floor which increased the friction due to the carpet. This uncontrollable input was affecting the response variable (resulting in shorter distance)</a:t>
            </a:r>
            <a:endParaRPr sz="1500">
              <a:solidFill>
                <a:schemeClr val="dk1"/>
              </a:solidFill>
            </a:endParaRPr>
          </a:p>
        </p:txBody>
      </p:sp>
      <p:sp>
        <p:nvSpPr>
          <p:cNvPr id="426" name="Google Shape;426;p40"/>
          <p:cNvSpPr txBox="1">
            <a:spLocks noGrp="1"/>
          </p:cNvSpPr>
          <p:nvPr>
            <p:ph type="body" idx="3"/>
          </p:nvPr>
        </p:nvSpPr>
        <p:spPr>
          <a:xfrm>
            <a:off x="3360420" y="1467612"/>
            <a:ext cx="2434500" cy="2990100"/>
          </a:xfrm>
          <a:prstGeom prst="rect">
            <a:avLst/>
          </a:prstGeom>
        </p:spPr>
        <p:txBody>
          <a:bodyPr spcFirstLastPara="1" wrap="square" lIns="240025" tIns="377175" rIns="68575" bIns="34275" anchor="t" anchorCtr="0">
            <a:noAutofit/>
          </a:bodyPr>
          <a:lstStyle/>
          <a:p>
            <a:pPr marL="0" lvl="0" indent="0" algn="l" rtl="0">
              <a:spcBef>
                <a:spcPts val="800"/>
              </a:spcBef>
              <a:spcAft>
                <a:spcPts val="1200"/>
              </a:spcAft>
              <a:buNone/>
            </a:pPr>
            <a:r>
              <a:rPr lang="en" b="1">
                <a:solidFill>
                  <a:schemeClr val="dk1"/>
                </a:solidFill>
              </a:rPr>
              <a:t>                 2.</a:t>
            </a:r>
            <a:endParaRPr b="1">
              <a:solidFill>
                <a:schemeClr val="dk1"/>
              </a:solidFill>
            </a:endParaRPr>
          </a:p>
        </p:txBody>
      </p:sp>
      <p:sp>
        <p:nvSpPr>
          <p:cNvPr id="427" name="Google Shape;427;p40"/>
          <p:cNvSpPr txBox="1">
            <a:spLocks noGrp="1"/>
          </p:cNvSpPr>
          <p:nvPr>
            <p:ph type="body" idx="4"/>
          </p:nvPr>
        </p:nvSpPr>
        <p:spPr>
          <a:xfrm>
            <a:off x="3462501" y="2070850"/>
            <a:ext cx="2256300" cy="20889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500">
                <a:solidFill>
                  <a:schemeClr val="dk1"/>
                </a:solidFill>
              </a:rPr>
              <a:t>Testing in a closed environment (like a meeting room) as the factors like air flow can be controlled as opposed to the outside where the impact of wind sabotages our ramp / the distance travelled.</a:t>
            </a:r>
            <a:endParaRPr sz="1500">
              <a:solidFill>
                <a:schemeClr val="dk1"/>
              </a:solidFill>
            </a:endParaRPr>
          </a:p>
        </p:txBody>
      </p:sp>
      <p:sp>
        <p:nvSpPr>
          <p:cNvPr id="428" name="Google Shape;428;p40"/>
          <p:cNvSpPr txBox="1">
            <a:spLocks noGrp="1"/>
          </p:cNvSpPr>
          <p:nvPr>
            <p:ph type="body" idx="5"/>
          </p:nvPr>
        </p:nvSpPr>
        <p:spPr>
          <a:xfrm>
            <a:off x="6185916" y="1467612"/>
            <a:ext cx="2434500" cy="2990100"/>
          </a:xfrm>
          <a:prstGeom prst="rect">
            <a:avLst/>
          </a:prstGeom>
        </p:spPr>
        <p:txBody>
          <a:bodyPr spcFirstLastPara="1" wrap="square" lIns="240025" tIns="377175" rIns="68575" bIns="34275" anchor="t" anchorCtr="0">
            <a:noAutofit/>
          </a:bodyPr>
          <a:lstStyle/>
          <a:p>
            <a:pPr marL="0" lvl="0" indent="0" algn="ctr" rtl="0">
              <a:spcBef>
                <a:spcPts val="800"/>
              </a:spcBef>
              <a:spcAft>
                <a:spcPts val="1200"/>
              </a:spcAft>
              <a:buNone/>
            </a:pPr>
            <a:r>
              <a:rPr lang="en" b="1">
                <a:solidFill>
                  <a:schemeClr val="dk1"/>
                </a:solidFill>
              </a:rPr>
              <a:t>3.</a:t>
            </a:r>
            <a:endParaRPr b="1">
              <a:solidFill>
                <a:schemeClr val="dk1"/>
              </a:solidFill>
            </a:endParaRPr>
          </a:p>
        </p:txBody>
      </p:sp>
      <p:sp>
        <p:nvSpPr>
          <p:cNvPr id="429" name="Google Shape;429;p40"/>
          <p:cNvSpPr txBox="1">
            <a:spLocks noGrp="1"/>
          </p:cNvSpPr>
          <p:nvPr>
            <p:ph type="body" idx="6"/>
          </p:nvPr>
        </p:nvSpPr>
        <p:spPr>
          <a:xfrm>
            <a:off x="6320925" y="2208275"/>
            <a:ext cx="2434500" cy="20889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r>
              <a:rPr lang="en" sz="1500">
                <a:solidFill>
                  <a:schemeClr val="dk1"/>
                </a:solidFill>
              </a:rPr>
              <a:t>To keep the ramp and </a:t>
            </a:r>
            <a:br>
              <a:rPr lang="en" sz="1500">
                <a:solidFill>
                  <a:schemeClr val="dk1"/>
                </a:solidFill>
              </a:rPr>
            </a:br>
            <a:r>
              <a:rPr lang="en" sz="1500">
                <a:solidFill>
                  <a:schemeClr val="dk1"/>
                </a:solidFill>
              </a:rPr>
              <a:t>the angle ( 30 degrees ) </a:t>
            </a:r>
            <a:br>
              <a:rPr lang="en" sz="1500">
                <a:solidFill>
                  <a:schemeClr val="dk1"/>
                </a:solidFill>
              </a:rPr>
            </a:br>
            <a:r>
              <a:rPr lang="en" sz="1500">
                <a:solidFill>
                  <a:schemeClr val="dk1"/>
                </a:solidFill>
              </a:rPr>
              <a:t>intact, attach the ramp </a:t>
            </a:r>
            <a:br>
              <a:rPr lang="en" sz="1500">
                <a:solidFill>
                  <a:schemeClr val="dk1"/>
                </a:solidFill>
              </a:rPr>
            </a:br>
            <a:r>
              <a:rPr lang="en" sz="1500">
                <a:solidFill>
                  <a:schemeClr val="dk1"/>
                </a:solidFill>
              </a:rPr>
              <a:t>to a surface by tape. This will prevent </a:t>
            </a:r>
            <a:r>
              <a:rPr lang="en" sz="1400">
                <a:solidFill>
                  <a:schemeClr val="dk1"/>
                </a:solidFill>
              </a:rPr>
              <a:t>unbalanced ramp to help stabilized out the results.</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1"/>
          <p:cNvSpPr/>
          <p:nvPr/>
        </p:nvSpPr>
        <p:spPr>
          <a:xfrm>
            <a:off x="590550" y="1276350"/>
            <a:ext cx="8077200" cy="257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41"/>
          <p:cNvPicPr preferRelativeResize="0"/>
          <p:nvPr/>
        </p:nvPicPr>
        <p:blipFill>
          <a:blip r:embed="rId3">
            <a:alphaModFix/>
          </a:blip>
          <a:stretch>
            <a:fillRect/>
          </a:stretch>
        </p:blipFill>
        <p:spPr>
          <a:xfrm>
            <a:off x="1200150" y="604854"/>
            <a:ext cx="6648450" cy="3878250"/>
          </a:xfrm>
          <a:prstGeom prst="rect">
            <a:avLst/>
          </a:prstGeom>
          <a:noFill/>
          <a:ln>
            <a:noFill/>
          </a:ln>
        </p:spPr>
      </p:pic>
      <p:sp>
        <p:nvSpPr>
          <p:cNvPr id="436" name="Google Shape;436;p41"/>
          <p:cNvSpPr/>
          <p:nvPr/>
        </p:nvSpPr>
        <p:spPr>
          <a:xfrm>
            <a:off x="3505200" y="1028850"/>
            <a:ext cx="4667400" cy="35811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1009650" y="3702200"/>
            <a:ext cx="2171700" cy="7809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title"/>
          </p:nvPr>
        </p:nvSpPr>
        <p:spPr>
          <a:xfrm>
            <a:off x="209550" y="1157475"/>
            <a:ext cx="2765400" cy="3105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4500"/>
              <a:buFont typeface="Century Gothic"/>
              <a:buNone/>
            </a:pPr>
            <a:r>
              <a:rPr lang="en" sz="3100" b="1"/>
              <a:t>Steps </a:t>
            </a:r>
            <a:endParaRPr sz="3100" b="1"/>
          </a:p>
          <a:p>
            <a:pPr marL="0" lvl="0" indent="0" algn="l" rtl="0">
              <a:lnSpc>
                <a:spcPct val="100000"/>
              </a:lnSpc>
              <a:spcBef>
                <a:spcPts val="0"/>
              </a:spcBef>
              <a:spcAft>
                <a:spcPts val="0"/>
              </a:spcAft>
              <a:buClr>
                <a:schemeClr val="dk1"/>
              </a:buClr>
              <a:buSzPts val="4500"/>
              <a:buFont typeface="Century Gothic"/>
              <a:buNone/>
            </a:pPr>
            <a:r>
              <a:rPr lang="en" sz="3100" b="1"/>
              <a:t>to Design our experiment </a:t>
            </a:r>
            <a:endParaRPr sz="3100" b="1"/>
          </a:p>
        </p:txBody>
      </p:sp>
      <p:pic>
        <p:nvPicPr>
          <p:cNvPr id="443" name="Google Shape;443;p42" descr="blueprint icon"/>
          <p:cNvPicPr preferRelativeResize="0">
            <a:picLocks noGrp="1"/>
          </p:cNvPicPr>
          <p:nvPr>
            <p:ph type="pic" idx="2"/>
          </p:nvPr>
        </p:nvPicPr>
        <p:blipFill rotWithShape="1">
          <a:blip r:embed="rId3">
            <a:alphaModFix/>
          </a:blip>
          <a:srcRect/>
          <a:stretch/>
        </p:blipFill>
        <p:spPr>
          <a:xfrm>
            <a:off x="3341643" y="350921"/>
            <a:ext cx="480060" cy="480060"/>
          </a:xfrm>
          <a:prstGeom prst="rect">
            <a:avLst/>
          </a:prstGeom>
          <a:noFill/>
          <a:ln>
            <a:noFill/>
          </a:ln>
        </p:spPr>
      </p:pic>
      <p:sp>
        <p:nvSpPr>
          <p:cNvPr id="444" name="Google Shape;444;p42"/>
          <p:cNvSpPr txBox="1">
            <a:spLocks noGrp="1"/>
          </p:cNvSpPr>
          <p:nvPr>
            <p:ph type="body" idx="1"/>
          </p:nvPr>
        </p:nvSpPr>
        <p:spPr>
          <a:xfrm>
            <a:off x="4327400" y="342900"/>
            <a:ext cx="4340400" cy="4800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500"/>
              <a:buNone/>
            </a:pPr>
            <a:r>
              <a:rPr lang="en">
                <a:solidFill>
                  <a:schemeClr val="dk1"/>
                </a:solidFill>
              </a:rPr>
              <a:t>Plan and Collect Data (all distance from 24 runs)</a:t>
            </a:r>
            <a:endParaRPr>
              <a:solidFill>
                <a:schemeClr val="dk1"/>
              </a:solidFill>
            </a:endParaRPr>
          </a:p>
        </p:txBody>
      </p:sp>
      <p:sp>
        <p:nvSpPr>
          <p:cNvPr id="445" name="Google Shape;445;p42"/>
          <p:cNvSpPr txBox="1">
            <a:spLocks noGrp="1"/>
          </p:cNvSpPr>
          <p:nvPr>
            <p:ph type="body" idx="5"/>
          </p:nvPr>
        </p:nvSpPr>
        <p:spPr>
          <a:xfrm>
            <a:off x="4327398" y="1309878"/>
            <a:ext cx="2880600" cy="253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500"/>
              <a:buNone/>
            </a:pPr>
            <a:r>
              <a:rPr lang="en">
                <a:solidFill>
                  <a:schemeClr val="dk1"/>
                </a:solidFill>
              </a:rPr>
              <a:t>Run in minitab </a:t>
            </a:r>
            <a:endParaRPr>
              <a:solidFill>
                <a:schemeClr val="dk1"/>
              </a:solidFill>
            </a:endParaRPr>
          </a:p>
        </p:txBody>
      </p:sp>
      <p:pic>
        <p:nvPicPr>
          <p:cNvPr id="446" name="Google Shape;446;p42" descr="ruler icon"/>
          <p:cNvPicPr preferRelativeResize="0">
            <a:picLocks noGrp="1"/>
          </p:cNvPicPr>
          <p:nvPr>
            <p:ph type="pic" idx="7"/>
          </p:nvPr>
        </p:nvPicPr>
        <p:blipFill rotWithShape="1">
          <a:blip r:embed="rId4">
            <a:alphaModFix/>
          </a:blip>
          <a:srcRect/>
          <a:stretch/>
        </p:blipFill>
        <p:spPr>
          <a:xfrm>
            <a:off x="3341643" y="2275521"/>
            <a:ext cx="480060" cy="480060"/>
          </a:xfrm>
          <a:prstGeom prst="rect">
            <a:avLst/>
          </a:prstGeom>
          <a:noFill/>
          <a:ln>
            <a:noFill/>
          </a:ln>
        </p:spPr>
      </p:pic>
      <p:sp>
        <p:nvSpPr>
          <p:cNvPr id="447" name="Google Shape;447;p42"/>
          <p:cNvSpPr txBox="1">
            <a:spLocks noGrp="1"/>
          </p:cNvSpPr>
          <p:nvPr>
            <p:ph type="body" idx="5"/>
          </p:nvPr>
        </p:nvSpPr>
        <p:spPr>
          <a:xfrm>
            <a:off x="4327398" y="2276853"/>
            <a:ext cx="2880600" cy="253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500"/>
              <a:buNone/>
            </a:pPr>
            <a:r>
              <a:rPr lang="en">
                <a:solidFill>
                  <a:schemeClr val="dk1"/>
                </a:solidFill>
              </a:rPr>
              <a:t>Identify all significant factors</a:t>
            </a:r>
            <a:endParaRPr>
              <a:solidFill>
                <a:schemeClr val="dk1"/>
              </a:solidFill>
            </a:endParaRPr>
          </a:p>
        </p:txBody>
      </p:sp>
      <p:sp>
        <p:nvSpPr>
          <p:cNvPr id="448" name="Google Shape;448;p42"/>
          <p:cNvSpPr txBox="1">
            <a:spLocks noGrp="1"/>
          </p:cNvSpPr>
          <p:nvPr>
            <p:ph type="body" idx="5"/>
          </p:nvPr>
        </p:nvSpPr>
        <p:spPr>
          <a:xfrm>
            <a:off x="4346451" y="3243825"/>
            <a:ext cx="4130700" cy="253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500"/>
              <a:buNone/>
            </a:pPr>
            <a:r>
              <a:rPr lang="en">
                <a:solidFill>
                  <a:schemeClr val="dk1"/>
                </a:solidFill>
              </a:rPr>
              <a:t>Refine model and re-run it in minitab</a:t>
            </a:r>
            <a:endParaRPr>
              <a:solidFill>
                <a:schemeClr val="dk1"/>
              </a:solidFill>
            </a:endParaRPr>
          </a:p>
        </p:txBody>
      </p:sp>
      <p:sp>
        <p:nvSpPr>
          <p:cNvPr id="449" name="Google Shape;449;p42"/>
          <p:cNvSpPr txBox="1">
            <a:spLocks noGrp="1"/>
          </p:cNvSpPr>
          <p:nvPr>
            <p:ph type="body" idx="5"/>
          </p:nvPr>
        </p:nvSpPr>
        <p:spPr>
          <a:xfrm>
            <a:off x="4343398" y="4217228"/>
            <a:ext cx="2880600" cy="2538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1200"/>
              </a:spcAft>
              <a:buClr>
                <a:schemeClr val="dk1"/>
              </a:buClr>
              <a:buSzPts val="1500"/>
              <a:buNone/>
            </a:pPr>
            <a:r>
              <a:rPr lang="en">
                <a:solidFill>
                  <a:schemeClr val="dk1"/>
                </a:solidFill>
              </a:rPr>
              <a:t>Interpret the results </a:t>
            </a:r>
            <a:endParaRPr>
              <a:solidFill>
                <a:schemeClr val="dk1"/>
              </a:solidFill>
            </a:endParaRPr>
          </a:p>
        </p:txBody>
      </p:sp>
      <p:pic>
        <p:nvPicPr>
          <p:cNvPr id="450" name="Google Shape;450;p42"/>
          <p:cNvPicPr preferRelativeResize="0"/>
          <p:nvPr/>
        </p:nvPicPr>
        <p:blipFill>
          <a:blip r:embed="rId5">
            <a:alphaModFix/>
          </a:blip>
          <a:stretch>
            <a:fillRect/>
          </a:stretch>
        </p:blipFill>
        <p:spPr>
          <a:xfrm>
            <a:off x="3341649" y="1309875"/>
            <a:ext cx="480050" cy="481978"/>
          </a:xfrm>
          <a:prstGeom prst="rect">
            <a:avLst/>
          </a:prstGeom>
          <a:noFill/>
          <a:ln>
            <a:noFill/>
          </a:ln>
        </p:spPr>
      </p:pic>
      <p:pic>
        <p:nvPicPr>
          <p:cNvPr id="451" name="Google Shape;451;p42"/>
          <p:cNvPicPr preferRelativeResize="0"/>
          <p:nvPr/>
        </p:nvPicPr>
        <p:blipFill>
          <a:blip r:embed="rId6">
            <a:alphaModFix/>
          </a:blip>
          <a:stretch>
            <a:fillRect/>
          </a:stretch>
        </p:blipFill>
        <p:spPr>
          <a:xfrm>
            <a:off x="3366476" y="3337500"/>
            <a:ext cx="455225" cy="455225"/>
          </a:xfrm>
          <a:prstGeom prst="rect">
            <a:avLst/>
          </a:prstGeom>
          <a:noFill/>
          <a:ln>
            <a:noFill/>
          </a:ln>
        </p:spPr>
      </p:pic>
      <p:pic>
        <p:nvPicPr>
          <p:cNvPr id="452" name="Google Shape;452;p42"/>
          <p:cNvPicPr preferRelativeResize="0"/>
          <p:nvPr/>
        </p:nvPicPr>
        <p:blipFill>
          <a:blip r:embed="rId7">
            <a:alphaModFix/>
          </a:blip>
          <a:stretch>
            <a:fillRect/>
          </a:stretch>
        </p:blipFill>
        <p:spPr>
          <a:xfrm>
            <a:off x="3341649" y="4293425"/>
            <a:ext cx="480050" cy="480050"/>
          </a:xfrm>
          <a:prstGeom prst="rect">
            <a:avLst/>
          </a:prstGeom>
          <a:noFill/>
          <a:ln>
            <a:noFill/>
          </a:ln>
        </p:spPr>
      </p:pic>
      <p:pic>
        <p:nvPicPr>
          <p:cNvPr id="453" name="Google Shape;453;p42"/>
          <p:cNvPicPr preferRelativeResize="0"/>
          <p:nvPr/>
        </p:nvPicPr>
        <p:blipFill>
          <a:blip r:embed="rId8">
            <a:alphaModFix/>
          </a:blip>
          <a:stretch>
            <a:fillRect/>
          </a:stretch>
        </p:blipFill>
        <p:spPr>
          <a:xfrm>
            <a:off x="1" y="3083274"/>
            <a:ext cx="2076450" cy="207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57"/>
        <p:cNvGrpSpPr/>
        <p:nvPr/>
      </p:nvGrpSpPr>
      <p:grpSpPr>
        <a:xfrm>
          <a:off x="0" y="0"/>
          <a:ext cx="0" cy="0"/>
          <a:chOff x="0" y="0"/>
          <a:chExt cx="0" cy="0"/>
        </a:xfrm>
      </p:grpSpPr>
      <p:sp>
        <p:nvSpPr>
          <p:cNvPr id="458" name="Google Shape;458;p43"/>
          <p:cNvSpPr/>
          <p:nvPr/>
        </p:nvSpPr>
        <p:spPr>
          <a:xfrm>
            <a:off x="5676900" y="0"/>
            <a:ext cx="3467100" cy="514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txBox="1">
            <a:spLocks noGrp="1"/>
          </p:cNvSpPr>
          <p:nvPr>
            <p:ph type="title"/>
          </p:nvPr>
        </p:nvSpPr>
        <p:spPr>
          <a:xfrm>
            <a:off x="285750" y="566400"/>
            <a:ext cx="8229600" cy="425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9">
                <a:solidFill>
                  <a:schemeClr val="lt1"/>
                </a:solidFill>
              </a:rPr>
              <a:t>Fractional Factorial Design</a:t>
            </a:r>
            <a:endParaRPr sz="1829">
              <a:solidFill>
                <a:schemeClr val="lt1"/>
              </a:solidFill>
            </a:endParaRPr>
          </a:p>
          <a:p>
            <a:pPr marL="0" lvl="0" indent="0" algn="l" rtl="0">
              <a:spcBef>
                <a:spcPts val="0"/>
              </a:spcBef>
              <a:spcAft>
                <a:spcPts val="0"/>
              </a:spcAft>
              <a:buSzPts val="990"/>
              <a:buNone/>
            </a:pPr>
            <a:r>
              <a:rPr lang="en" sz="1829">
                <a:solidFill>
                  <a:schemeClr val="lt1"/>
                </a:solidFill>
              </a:rPr>
              <a:t>Design Summary</a:t>
            </a:r>
            <a:endParaRPr sz="1829">
              <a:solidFill>
                <a:schemeClr val="lt1"/>
              </a:solidFill>
            </a:endParaRPr>
          </a:p>
          <a:p>
            <a:pPr marL="0" lvl="0" indent="0" algn="l" rtl="0">
              <a:spcBef>
                <a:spcPts val="0"/>
              </a:spcBef>
              <a:spcAft>
                <a:spcPts val="0"/>
              </a:spcAft>
              <a:buSzPts val="990"/>
              <a:buNone/>
            </a:pPr>
            <a:r>
              <a:rPr lang="en" sz="1829">
                <a:solidFill>
                  <a:schemeClr val="lt1"/>
                </a:solidFill>
              </a:rPr>
              <a:t>Factors:	4	Base Design:	4, 8	Resolution: IV</a:t>
            </a:r>
            <a:endParaRPr sz="1829">
              <a:solidFill>
                <a:schemeClr val="lt1"/>
              </a:solidFill>
            </a:endParaRPr>
          </a:p>
          <a:p>
            <a:pPr marL="0" lvl="0" indent="0" algn="l" rtl="0">
              <a:spcBef>
                <a:spcPts val="0"/>
              </a:spcBef>
              <a:spcAft>
                <a:spcPts val="0"/>
              </a:spcAft>
              <a:buSzPts val="990"/>
              <a:buNone/>
            </a:pPr>
            <a:r>
              <a:rPr lang="en" sz="1829">
                <a:solidFill>
                  <a:schemeClr val="lt1"/>
                </a:solidFill>
              </a:rPr>
              <a:t>Runs:	24	Replicates:	3	Fraction:	1/2</a:t>
            </a:r>
            <a:endParaRPr sz="1829">
              <a:solidFill>
                <a:schemeClr val="lt1"/>
              </a:solidFill>
            </a:endParaRPr>
          </a:p>
          <a:p>
            <a:pPr marL="0" lvl="0" indent="0" algn="l" rtl="0">
              <a:spcBef>
                <a:spcPts val="0"/>
              </a:spcBef>
              <a:spcAft>
                <a:spcPts val="0"/>
              </a:spcAft>
              <a:buSzPts val="990"/>
              <a:buNone/>
            </a:pPr>
            <a:r>
              <a:rPr lang="en" sz="1829">
                <a:solidFill>
                  <a:schemeClr val="lt1"/>
                </a:solidFill>
              </a:rPr>
              <a:t>Blocks:	1	Center pts (total):	0	 	 </a:t>
            </a:r>
            <a:endParaRPr sz="1829">
              <a:solidFill>
                <a:schemeClr val="lt1"/>
              </a:solidFill>
            </a:endParaRPr>
          </a:p>
          <a:p>
            <a:pPr marL="0" lvl="0" indent="0" algn="l" rtl="0">
              <a:spcBef>
                <a:spcPts val="0"/>
              </a:spcBef>
              <a:spcAft>
                <a:spcPts val="0"/>
              </a:spcAft>
              <a:buSzPts val="990"/>
              <a:buNone/>
            </a:pPr>
            <a:r>
              <a:rPr lang="en" sz="1829">
                <a:solidFill>
                  <a:schemeClr val="lt1"/>
                </a:solidFill>
              </a:rPr>
              <a:t>Design Generators: D = ABC</a:t>
            </a:r>
            <a:endParaRPr sz="1829">
              <a:solidFill>
                <a:schemeClr val="lt1"/>
              </a:solidFill>
            </a:endParaRPr>
          </a:p>
          <a:p>
            <a:pPr marL="0" lvl="0" indent="0" algn="l" rtl="0">
              <a:spcBef>
                <a:spcPts val="0"/>
              </a:spcBef>
              <a:spcAft>
                <a:spcPts val="0"/>
              </a:spcAft>
              <a:buSzPts val="990"/>
              <a:buNone/>
            </a:pPr>
            <a:r>
              <a:rPr lang="en" sz="1829">
                <a:solidFill>
                  <a:schemeClr val="lt1"/>
                </a:solidFill>
              </a:rPr>
              <a:t>Alias Structure</a:t>
            </a:r>
            <a:endParaRPr sz="1829">
              <a:solidFill>
                <a:schemeClr val="lt1"/>
              </a:solidFill>
            </a:endParaRPr>
          </a:p>
          <a:p>
            <a:pPr marL="0" lvl="0" indent="0" algn="l" rtl="0">
              <a:spcBef>
                <a:spcPts val="0"/>
              </a:spcBef>
              <a:spcAft>
                <a:spcPts val="0"/>
              </a:spcAft>
              <a:buSzPts val="990"/>
              <a:buNone/>
            </a:pPr>
            <a:r>
              <a:rPr lang="en" sz="1829">
                <a:solidFill>
                  <a:schemeClr val="lt1"/>
                </a:solidFill>
              </a:rPr>
              <a:t>I + ABCD</a:t>
            </a:r>
            <a:endParaRPr sz="1829">
              <a:solidFill>
                <a:schemeClr val="lt1"/>
              </a:solidFill>
            </a:endParaRPr>
          </a:p>
          <a:p>
            <a:pPr marL="0" lvl="0" indent="0" algn="l" rtl="0">
              <a:spcBef>
                <a:spcPts val="0"/>
              </a:spcBef>
              <a:spcAft>
                <a:spcPts val="0"/>
              </a:spcAft>
              <a:buSzPts val="990"/>
              <a:buNone/>
            </a:pPr>
            <a:r>
              <a:rPr lang="en" sz="1829">
                <a:solidFill>
                  <a:schemeClr val="lt1"/>
                </a:solidFill>
              </a:rPr>
              <a:t>A + BCD</a:t>
            </a:r>
            <a:endParaRPr sz="1829">
              <a:solidFill>
                <a:schemeClr val="lt1"/>
              </a:solidFill>
            </a:endParaRPr>
          </a:p>
          <a:p>
            <a:pPr marL="0" lvl="0" indent="0" algn="l" rtl="0">
              <a:spcBef>
                <a:spcPts val="0"/>
              </a:spcBef>
              <a:spcAft>
                <a:spcPts val="0"/>
              </a:spcAft>
              <a:buSzPts val="990"/>
              <a:buNone/>
            </a:pPr>
            <a:r>
              <a:rPr lang="en" sz="1829">
                <a:solidFill>
                  <a:schemeClr val="lt1"/>
                </a:solidFill>
              </a:rPr>
              <a:t>B + ACD</a:t>
            </a:r>
            <a:endParaRPr sz="1829">
              <a:solidFill>
                <a:schemeClr val="lt1"/>
              </a:solidFill>
            </a:endParaRPr>
          </a:p>
          <a:p>
            <a:pPr marL="0" lvl="0" indent="0" algn="l" rtl="0">
              <a:spcBef>
                <a:spcPts val="0"/>
              </a:spcBef>
              <a:spcAft>
                <a:spcPts val="0"/>
              </a:spcAft>
              <a:buSzPts val="990"/>
              <a:buNone/>
            </a:pPr>
            <a:r>
              <a:rPr lang="en" sz="1829">
                <a:solidFill>
                  <a:schemeClr val="lt1"/>
                </a:solidFill>
              </a:rPr>
              <a:t>C + ABD</a:t>
            </a:r>
            <a:endParaRPr sz="1829">
              <a:solidFill>
                <a:schemeClr val="lt1"/>
              </a:solidFill>
            </a:endParaRPr>
          </a:p>
          <a:p>
            <a:pPr marL="0" lvl="0" indent="0" algn="l" rtl="0">
              <a:spcBef>
                <a:spcPts val="0"/>
              </a:spcBef>
              <a:spcAft>
                <a:spcPts val="0"/>
              </a:spcAft>
              <a:buSzPts val="990"/>
              <a:buNone/>
            </a:pPr>
            <a:r>
              <a:rPr lang="en" sz="1829">
                <a:solidFill>
                  <a:schemeClr val="lt1"/>
                </a:solidFill>
              </a:rPr>
              <a:t>D + ABC</a:t>
            </a:r>
            <a:endParaRPr sz="1829">
              <a:solidFill>
                <a:schemeClr val="lt1"/>
              </a:solidFill>
            </a:endParaRPr>
          </a:p>
          <a:p>
            <a:pPr marL="0" lvl="0" indent="0" algn="l" rtl="0">
              <a:spcBef>
                <a:spcPts val="0"/>
              </a:spcBef>
              <a:spcAft>
                <a:spcPts val="0"/>
              </a:spcAft>
              <a:buSzPts val="990"/>
              <a:buNone/>
            </a:pPr>
            <a:r>
              <a:rPr lang="en" sz="1829">
                <a:solidFill>
                  <a:schemeClr val="lt1"/>
                </a:solidFill>
              </a:rPr>
              <a:t>AB + CD</a:t>
            </a:r>
            <a:endParaRPr sz="1829">
              <a:solidFill>
                <a:schemeClr val="lt1"/>
              </a:solidFill>
            </a:endParaRPr>
          </a:p>
          <a:p>
            <a:pPr marL="0" lvl="0" indent="0" algn="l" rtl="0">
              <a:spcBef>
                <a:spcPts val="0"/>
              </a:spcBef>
              <a:spcAft>
                <a:spcPts val="0"/>
              </a:spcAft>
              <a:buSzPts val="990"/>
              <a:buNone/>
            </a:pPr>
            <a:r>
              <a:rPr lang="en" sz="1829">
                <a:solidFill>
                  <a:schemeClr val="lt1"/>
                </a:solidFill>
              </a:rPr>
              <a:t>AC + BD</a:t>
            </a:r>
            <a:endParaRPr sz="1829">
              <a:solidFill>
                <a:schemeClr val="lt1"/>
              </a:solidFill>
            </a:endParaRPr>
          </a:p>
          <a:p>
            <a:pPr marL="0" lvl="0" indent="0" algn="l" rtl="0">
              <a:spcBef>
                <a:spcPts val="0"/>
              </a:spcBef>
              <a:spcAft>
                <a:spcPts val="0"/>
              </a:spcAft>
              <a:buSzPts val="990"/>
              <a:buNone/>
            </a:pPr>
            <a:r>
              <a:rPr lang="en" sz="1829">
                <a:solidFill>
                  <a:schemeClr val="lt1"/>
                </a:solidFill>
              </a:rPr>
              <a:t>AD + BC</a:t>
            </a:r>
            <a:endParaRPr sz="1829">
              <a:solidFill>
                <a:schemeClr val="lt1"/>
              </a:solidFill>
            </a:endParaRPr>
          </a:p>
          <a:p>
            <a:pPr marL="0" lvl="0" indent="0" algn="ctr" rtl="0">
              <a:spcBef>
                <a:spcPts val="0"/>
              </a:spcBef>
              <a:spcAft>
                <a:spcPts val="0"/>
              </a:spcAft>
              <a:buSzPts val="990"/>
              <a:buNone/>
            </a:pPr>
            <a:endParaRPr sz="1829">
              <a:solidFill>
                <a:schemeClr val="lt1"/>
              </a:solidFill>
            </a:endParaRPr>
          </a:p>
        </p:txBody>
      </p:sp>
      <p:sp>
        <p:nvSpPr>
          <p:cNvPr id="460" name="Google Shape;460;p43"/>
          <p:cNvSpPr/>
          <p:nvPr/>
        </p:nvSpPr>
        <p:spPr>
          <a:xfrm>
            <a:off x="3638400" y="2057400"/>
            <a:ext cx="5505600" cy="2610000"/>
          </a:xfrm>
          <a:prstGeom prst="wedgeEllipseCallout">
            <a:avLst>
              <a:gd name="adj1" fmla="val -30621"/>
              <a:gd name="adj2" fmla="val -6021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b="1">
                <a:solidFill>
                  <a:schemeClr val="dk1"/>
                </a:solidFill>
              </a:rPr>
              <a:t>Step 0:</a:t>
            </a:r>
            <a:endParaRPr sz="2500" b="1"/>
          </a:p>
          <a:p>
            <a:pPr marL="0" lvl="0" indent="0" algn="l" rtl="0">
              <a:spcBef>
                <a:spcPts val="0"/>
              </a:spcBef>
              <a:spcAft>
                <a:spcPts val="0"/>
              </a:spcAft>
              <a:buNone/>
            </a:pPr>
            <a:r>
              <a:rPr lang="en" sz="1800" b="1"/>
              <a:t>creating random order in minitab to deal with uncontrollable variables </a:t>
            </a:r>
            <a:endParaRPr sz="1800" b="1"/>
          </a:p>
          <a:p>
            <a:pPr marL="0" lvl="0" indent="0" algn="l" rtl="0">
              <a:spcBef>
                <a:spcPts val="0"/>
              </a:spcBef>
              <a:spcAft>
                <a:spcPts val="0"/>
              </a:spcAft>
              <a:buNone/>
            </a:pP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4"/>
          <p:cNvSpPr/>
          <p:nvPr/>
        </p:nvSpPr>
        <p:spPr>
          <a:xfrm>
            <a:off x="4572000" y="360000"/>
            <a:ext cx="4419600" cy="4575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t>1 :</a:t>
            </a:r>
            <a:endParaRPr sz="2600" b="1"/>
          </a:p>
          <a:p>
            <a:pPr marL="0" lvl="0" indent="0" algn="l" rtl="0">
              <a:spcBef>
                <a:spcPts val="0"/>
              </a:spcBef>
              <a:spcAft>
                <a:spcPts val="0"/>
              </a:spcAft>
              <a:buNone/>
            </a:pPr>
            <a:r>
              <a:rPr lang="en" sz="2000" b="1"/>
              <a:t> After collecting 24 distances from 3 replications, we randomly assigned them into each order based on principal fraction I=+ABCD</a:t>
            </a:r>
            <a:endParaRPr sz="2000" b="1"/>
          </a:p>
        </p:txBody>
      </p:sp>
      <p:sp>
        <p:nvSpPr>
          <p:cNvPr id="466" name="Google Shape;466;p44"/>
          <p:cNvSpPr txBox="1">
            <a:spLocks noGrp="1"/>
          </p:cNvSpPr>
          <p:nvPr>
            <p:ph type="title"/>
          </p:nvPr>
        </p:nvSpPr>
        <p:spPr>
          <a:xfrm>
            <a:off x="548640" y="1460754"/>
            <a:ext cx="2263200" cy="1454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467" name="Google Shape;467;p44"/>
          <p:cNvSpPr txBox="1">
            <a:spLocks noGrp="1"/>
          </p:cNvSpPr>
          <p:nvPr>
            <p:ph type="body" idx="1"/>
          </p:nvPr>
        </p:nvSpPr>
        <p:spPr>
          <a:xfrm>
            <a:off x="569214" y="3209544"/>
            <a:ext cx="2235600" cy="3018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endParaRPr/>
          </a:p>
        </p:txBody>
      </p:sp>
      <p:pic>
        <p:nvPicPr>
          <p:cNvPr id="468" name="Google Shape;468;p44"/>
          <p:cNvPicPr preferRelativeResize="0"/>
          <p:nvPr/>
        </p:nvPicPr>
        <p:blipFill>
          <a:blip r:embed="rId3">
            <a:alphaModFix/>
          </a:blip>
          <a:stretch>
            <a:fillRect/>
          </a:stretch>
        </p:blipFill>
        <p:spPr>
          <a:xfrm>
            <a:off x="120625" y="360000"/>
            <a:ext cx="4599863" cy="442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72"/>
        <p:cNvGrpSpPr/>
        <p:nvPr/>
      </p:nvGrpSpPr>
      <p:grpSpPr>
        <a:xfrm>
          <a:off x="0" y="0"/>
          <a:ext cx="0" cy="0"/>
          <a:chOff x="0" y="0"/>
          <a:chExt cx="0" cy="0"/>
        </a:xfrm>
      </p:grpSpPr>
      <p:sp>
        <p:nvSpPr>
          <p:cNvPr id="473" name="Google Shape;473;p45"/>
          <p:cNvSpPr txBox="1">
            <a:spLocks noGrp="1"/>
          </p:cNvSpPr>
          <p:nvPr>
            <p:ph type="title"/>
          </p:nvPr>
        </p:nvSpPr>
        <p:spPr>
          <a:xfrm>
            <a:off x="548640" y="1460754"/>
            <a:ext cx="2263200" cy="1454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474" name="Google Shape;474;p45"/>
          <p:cNvSpPr txBox="1">
            <a:spLocks noGrp="1"/>
          </p:cNvSpPr>
          <p:nvPr>
            <p:ph type="body" idx="1"/>
          </p:nvPr>
        </p:nvSpPr>
        <p:spPr>
          <a:xfrm>
            <a:off x="569214" y="3209544"/>
            <a:ext cx="2235600" cy="3018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endParaRPr/>
          </a:p>
        </p:txBody>
      </p:sp>
      <p:sp>
        <p:nvSpPr>
          <p:cNvPr id="475" name="Google Shape;475;p45"/>
          <p:cNvSpPr/>
          <p:nvPr/>
        </p:nvSpPr>
        <p:spPr>
          <a:xfrm>
            <a:off x="4229100" y="100050"/>
            <a:ext cx="4914900" cy="46434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700" b="1">
              <a:solidFill>
                <a:schemeClr val="dk1"/>
              </a:solidFill>
            </a:endParaRPr>
          </a:p>
          <a:p>
            <a:pPr marL="0" lvl="0" indent="0" algn="ctr" rtl="0">
              <a:spcBef>
                <a:spcPts val="0"/>
              </a:spcBef>
              <a:spcAft>
                <a:spcPts val="0"/>
              </a:spcAft>
              <a:buNone/>
            </a:pPr>
            <a:r>
              <a:rPr lang="en" sz="2700" b="1">
                <a:solidFill>
                  <a:schemeClr val="dk1"/>
                </a:solidFill>
              </a:rPr>
              <a:t>2 :</a:t>
            </a:r>
            <a:endParaRPr sz="2700" b="1">
              <a:solidFill>
                <a:schemeClr val="dk1"/>
              </a:solidFill>
            </a:endParaRPr>
          </a:p>
          <a:p>
            <a:pPr marL="0" lvl="0" indent="0" algn="ctr" rtl="0">
              <a:spcBef>
                <a:spcPts val="0"/>
              </a:spcBef>
              <a:spcAft>
                <a:spcPts val="0"/>
              </a:spcAft>
              <a:buNone/>
            </a:pPr>
            <a:r>
              <a:rPr lang="en" sz="1600" b="1">
                <a:solidFill>
                  <a:schemeClr val="dk1"/>
                </a:solidFill>
              </a:rPr>
              <a:t>Analyzing the Normal Plot, </a:t>
            </a:r>
            <a:endParaRPr sz="1600" b="1">
              <a:solidFill>
                <a:schemeClr val="dk1"/>
              </a:solidFill>
            </a:endParaRPr>
          </a:p>
          <a:p>
            <a:pPr marL="0" lvl="0" indent="0" algn="ctr" rtl="0">
              <a:spcBef>
                <a:spcPts val="0"/>
              </a:spcBef>
              <a:spcAft>
                <a:spcPts val="0"/>
              </a:spcAft>
              <a:buNone/>
            </a:pPr>
            <a:r>
              <a:rPr lang="en" sz="1600" b="1">
                <a:solidFill>
                  <a:schemeClr val="dk1"/>
                </a:solidFill>
              </a:rPr>
              <a:t>we found that only 3 factors which are Number of Wheels (B), Aerodynamic distribution(C) and Wheelbase(D) are statistically significant.</a:t>
            </a:r>
            <a:endParaRPr sz="1600" b="1">
              <a:solidFill>
                <a:schemeClr val="dk1"/>
              </a:solidFill>
            </a:endParaRPr>
          </a:p>
          <a:p>
            <a:pPr marL="0" lvl="0" indent="0" algn="ctr" rtl="0">
              <a:spcBef>
                <a:spcPts val="0"/>
              </a:spcBef>
              <a:spcAft>
                <a:spcPts val="0"/>
              </a:spcAft>
              <a:buNone/>
            </a:pPr>
            <a:r>
              <a:rPr lang="en" sz="1600" b="1" u="sng">
                <a:solidFill>
                  <a:schemeClr val="dk1"/>
                </a:solidFill>
              </a:rPr>
              <a:t>NOTE:</a:t>
            </a:r>
            <a:r>
              <a:rPr lang="en" sz="1600" b="1">
                <a:solidFill>
                  <a:schemeClr val="dk1"/>
                </a:solidFill>
              </a:rPr>
              <a:t> We still have the alias of B= +ACD, C=+ABD and D= +ABC but we can ignore these higher order interactions due to the sparsity effect!   </a:t>
            </a:r>
            <a:endParaRPr sz="1600" b="1">
              <a:solidFill>
                <a:schemeClr val="dk1"/>
              </a:solidFill>
            </a:endParaRPr>
          </a:p>
          <a:p>
            <a:pPr marL="0" lvl="0" indent="0" algn="ctr" rtl="0">
              <a:spcBef>
                <a:spcPts val="0"/>
              </a:spcBef>
              <a:spcAft>
                <a:spcPts val="0"/>
              </a:spcAft>
              <a:buNone/>
            </a:pPr>
            <a:r>
              <a:rPr lang="en" sz="1600">
                <a:solidFill>
                  <a:schemeClr val="dk1"/>
                </a:solidFill>
              </a:rPr>
              <a:t>    </a:t>
            </a:r>
            <a:endParaRPr sz="1600">
              <a:solidFill>
                <a:schemeClr val="dk1"/>
              </a:solidFill>
            </a:endParaRPr>
          </a:p>
          <a:p>
            <a:pPr marL="0" lvl="0" indent="0" algn="ctr" rtl="0">
              <a:spcBef>
                <a:spcPts val="0"/>
              </a:spcBef>
              <a:spcAft>
                <a:spcPts val="0"/>
              </a:spcAft>
              <a:buNone/>
            </a:pPr>
            <a:endParaRPr sz="2600" b="1">
              <a:solidFill>
                <a:schemeClr val="dk1"/>
              </a:solidFill>
            </a:endParaRPr>
          </a:p>
        </p:txBody>
      </p:sp>
      <p:pic>
        <p:nvPicPr>
          <p:cNvPr id="476" name="Google Shape;476;p45"/>
          <p:cNvPicPr preferRelativeResize="0"/>
          <p:nvPr/>
        </p:nvPicPr>
        <p:blipFill>
          <a:blip r:embed="rId3">
            <a:alphaModFix/>
          </a:blip>
          <a:stretch>
            <a:fillRect/>
          </a:stretch>
        </p:blipFill>
        <p:spPr>
          <a:xfrm>
            <a:off x="71450" y="955200"/>
            <a:ext cx="4703099" cy="33786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6"/>
          <p:cNvSpPr txBox="1">
            <a:spLocks noGrp="1"/>
          </p:cNvSpPr>
          <p:nvPr>
            <p:ph type="title"/>
          </p:nvPr>
        </p:nvSpPr>
        <p:spPr>
          <a:xfrm>
            <a:off x="548640" y="1460754"/>
            <a:ext cx="2263200" cy="1454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482" name="Google Shape;482;p46"/>
          <p:cNvSpPr txBox="1">
            <a:spLocks noGrp="1"/>
          </p:cNvSpPr>
          <p:nvPr>
            <p:ph type="body" idx="1"/>
          </p:nvPr>
        </p:nvSpPr>
        <p:spPr>
          <a:xfrm>
            <a:off x="569214" y="3209544"/>
            <a:ext cx="2235600" cy="301800"/>
          </a:xfrm>
          <a:prstGeom prst="rect">
            <a:avLst/>
          </a:prstGeom>
        </p:spPr>
        <p:txBody>
          <a:bodyPr spcFirstLastPara="1" wrap="square" lIns="68575" tIns="34275" rIns="68575" bIns="34275" anchor="t" anchorCtr="0">
            <a:noAutofit/>
          </a:bodyPr>
          <a:lstStyle/>
          <a:p>
            <a:pPr marL="0" lvl="0" indent="0" algn="l" rtl="0">
              <a:spcBef>
                <a:spcPts val="0"/>
              </a:spcBef>
              <a:spcAft>
                <a:spcPts val="1200"/>
              </a:spcAft>
              <a:buNone/>
            </a:pPr>
            <a:endParaRPr/>
          </a:p>
        </p:txBody>
      </p:sp>
      <p:sp>
        <p:nvSpPr>
          <p:cNvPr id="483" name="Google Shape;483;p46"/>
          <p:cNvSpPr/>
          <p:nvPr/>
        </p:nvSpPr>
        <p:spPr>
          <a:xfrm>
            <a:off x="3257550" y="247650"/>
            <a:ext cx="5200800" cy="4762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781050" y="533400"/>
            <a:ext cx="4324500" cy="42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 name="Google Shape;485;p46"/>
          <p:cNvPicPr preferRelativeResize="0"/>
          <p:nvPr/>
        </p:nvPicPr>
        <p:blipFill>
          <a:blip r:embed="rId3">
            <a:alphaModFix/>
          </a:blip>
          <a:stretch>
            <a:fillRect/>
          </a:stretch>
        </p:blipFill>
        <p:spPr>
          <a:xfrm>
            <a:off x="4572000" y="819150"/>
            <a:ext cx="4433050" cy="3181350"/>
          </a:xfrm>
          <a:prstGeom prst="rect">
            <a:avLst/>
          </a:prstGeom>
          <a:noFill/>
          <a:ln>
            <a:noFill/>
          </a:ln>
        </p:spPr>
      </p:pic>
      <p:sp>
        <p:nvSpPr>
          <p:cNvPr id="486" name="Google Shape;486;p46"/>
          <p:cNvSpPr/>
          <p:nvPr/>
        </p:nvSpPr>
        <p:spPr>
          <a:xfrm>
            <a:off x="133350" y="316488"/>
            <a:ext cx="4324500" cy="4286400"/>
          </a:xfrm>
          <a:prstGeom prst="ellipse">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700" b="1">
              <a:solidFill>
                <a:schemeClr val="dk1"/>
              </a:solidFill>
            </a:endParaRPr>
          </a:p>
          <a:p>
            <a:pPr marL="0" lvl="0" indent="0" algn="ctr" rtl="0">
              <a:spcBef>
                <a:spcPts val="0"/>
              </a:spcBef>
              <a:spcAft>
                <a:spcPts val="0"/>
              </a:spcAft>
              <a:buClr>
                <a:schemeClr val="dk1"/>
              </a:buClr>
              <a:buSzPts val="1100"/>
              <a:buFont typeface="Arial"/>
              <a:buNone/>
            </a:pPr>
            <a:r>
              <a:rPr lang="en" sz="2200" b="1">
                <a:solidFill>
                  <a:schemeClr val="dk1"/>
                </a:solidFill>
              </a:rPr>
              <a:t>2 (contd.):</a:t>
            </a:r>
            <a:endParaRPr sz="2200" b="1">
              <a:solidFill>
                <a:schemeClr val="dk1"/>
              </a:solidFill>
            </a:endParaRPr>
          </a:p>
          <a:p>
            <a:pPr marL="0" lvl="0" indent="0" algn="ctr" rtl="0">
              <a:spcBef>
                <a:spcPts val="0"/>
              </a:spcBef>
              <a:spcAft>
                <a:spcPts val="0"/>
              </a:spcAft>
              <a:buNone/>
            </a:pPr>
            <a:endParaRPr sz="1600" b="1">
              <a:solidFill>
                <a:schemeClr val="dk1"/>
              </a:solidFill>
            </a:endParaRPr>
          </a:p>
          <a:p>
            <a:pPr marL="0" lvl="0" indent="0" algn="ctr" rtl="0">
              <a:spcBef>
                <a:spcPts val="0"/>
              </a:spcBef>
              <a:spcAft>
                <a:spcPts val="0"/>
              </a:spcAft>
              <a:buClr>
                <a:schemeClr val="dk1"/>
              </a:buClr>
              <a:buSzPts val="1100"/>
              <a:buFont typeface="Arial"/>
              <a:buNone/>
            </a:pPr>
            <a:r>
              <a:rPr lang="en" sz="1600" b="1">
                <a:solidFill>
                  <a:schemeClr val="dk1"/>
                </a:solidFill>
              </a:rPr>
              <a:t>Same results with Pareto chart that the factors which  are statistically significant are B, C and D!  </a:t>
            </a:r>
            <a:endParaRPr sz="1600" b="1">
              <a:solidFill>
                <a:schemeClr val="dk1"/>
              </a:solidFill>
            </a:endParaRPr>
          </a:p>
          <a:p>
            <a:pPr marL="0" lvl="0" indent="0" algn="ctr" rtl="0">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ctr" rtl="0">
              <a:spcBef>
                <a:spcPts val="0"/>
              </a:spcBef>
              <a:spcAft>
                <a:spcPts val="0"/>
              </a:spcAft>
              <a:buClr>
                <a:schemeClr val="dk1"/>
              </a:buClr>
              <a:buSzPts val="1100"/>
              <a:buFont typeface="Arial"/>
              <a:buNone/>
            </a:pPr>
            <a:endParaRPr sz="2600" b="1">
              <a:solidFill>
                <a:schemeClr val="dk1"/>
              </a:solidFill>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txBox="1">
            <a:spLocks noGrp="1"/>
          </p:cNvSpPr>
          <p:nvPr>
            <p:ph type="ctrTitle"/>
          </p:nvPr>
        </p:nvSpPr>
        <p:spPr>
          <a:xfrm>
            <a:off x="716280" y="1289260"/>
            <a:ext cx="3655500" cy="12825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4500"/>
              <a:buFont typeface="Century Gothic"/>
              <a:buNone/>
            </a:pPr>
            <a:r>
              <a:rPr lang="en" b="1"/>
              <a:t>Lego Project</a:t>
            </a:r>
            <a:endParaRPr b="1"/>
          </a:p>
        </p:txBody>
      </p:sp>
      <p:grpSp>
        <p:nvGrpSpPr>
          <p:cNvPr id="270" name="Google Shape;270;p29"/>
          <p:cNvGrpSpPr/>
          <p:nvPr/>
        </p:nvGrpSpPr>
        <p:grpSpPr>
          <a:xfrm>
            <a:off x="5651597" y="1264506"/>
            <a:ext cx="1475464" cy="980894"/>
            <a:chOff x="4300069" y="1703295"/>
            <a:chExt cx="1445400" cy="943712"/>
          </a:xfrm>
        </p:grpSpPr>
        <p:grpSp>
          <p:nvGrpSpPr>
            <p:cNvPr id="271" name="Google Shape;271;p29"/>
            <p:cNvGrpSpPr/>
            <p:nvPr/>
          </p:nvGrpSpPr>
          <p:grpSpPr>
            <a:xfrm>
              <a:off x="4300069" y="1703295"/>
              <a:ext cx="1445400" cy="941700"/>
              <a:chOff x="2611438" y="1096683"/>
              <a:chExt cx="1445400" cy="941700"/>
            </a:xfrm>
          </p:grpSpPr>
          <p:sp>
            <p:nvSpPr>
              <p:cNvPr id="272" name="Google Shape;272;p29"/>
              <p:cNvSpPr/>
              <p:nvPr/>
            </p:nvSpPr>
            <p:spPr>
              <a:xfrm>
                <a:off x="2611438" y="1096683"/>
                <a:ext cx="1445400" cy="941700"/>
              </a:xfrm>
              <a:prstGeom prst="rect">
                <a:avLst/>
              </a:prstGeom>
              <a:solidFill>
                <a:srgbClr val="FECF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3" name="Google Shape;273;p29"/>
              <p:cNvSpPr/>
              <p:nvPr/>
            </p:nvSpPr>
            <p:spPr>
              <a:xfrm>
                <a:off x="2702462" y="1194362"/>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4" name="Google Shape;274;p29"/>
              <p:cNvSpPr/>
              <p:nvPr/>
            </p:nvSpPr>
            <p:spPr>
              <a:xfrm>
                <a:off x="3187121" y="1200338"/>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5" name="Google Shape;275;p29"/>
              <p:cNvSpPr/>
              <p:nvPr/>
            </p:nvSpPr>
            <p:spPr>
              <a:xfrm>
                <a:off x="3658614" y="1200338"/>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6" name="Google Shape;276;p29"/>
              <p:cNvSpPr/>
              <p:nvPr/>
            </p:nvSpPr>
            <p:spPr>
              <a:xfrm>
                <a:off x="2702462" y="1621679"/>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7" name="Google Shape;277;p29"/>
              <p:cNvSpPr/>
              <p:nvPr/>
            </p:nvSpPr>
            <p:spPr>
              <a:xfrm>
                <a:off x="3187121" y="1627655"/>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8" name="Google Shape;278;p29"/>
              <p:cNvSpPr/>
              <p:nvPr/>
            </p:nvSpPr>
            <p:spPr>
              <a:xfrm>
                <a:off x="3658614" y="1627655"/>
                <a:ext cx="285900" cy="285900"/>
              </a:xfrm>
              <a:prstGeom prst="ellipse">
                <a:avLst/>
              </a:prstGeom>
              <a:gradFill>
                <a:gsLst>
                  <a:gs pos="0">
                    <a:srgbClr val="FECF05"/>
                  </a:gs>
                  <a:gs pos="75000">
                    <a:srgbClr val="FECF05"/>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79" name="Google Shape;279;p29"/>
            <p:cNvGrpSpPr/>
            <p:nvPr/>
          </p:nvGrpSpPr>
          <p:grpSpPr>
            <a:xfrm>
              <a:off x="4313091" y="1712826"/>
              <a:ext cx="1418287" cy="934181"/>
              <a:chOff x="4384930" y="278200"/>
              <a:chExt cx="1931744" cy="480521"/>
            </a:xfrm>
          </p:grpSpPr>
          <p:sp>
            <p:nvSpPr>
              <p:cNvPr id="280" name="Google Shape;280;p29"/>
              <p:cNvSpPr/>
              <p:nvPr/>
            </p:nvSpPr>
            <p:spPr>
              <a:xfrm>
                <a:off x="4386729" y="292846"/>
                <a:ext cx="1929945"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000000">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1" name="Google Shape;281;p29"/>
              <p:cNvSpPr/>
              <p:nvPr/>
            </p:nvSpPr>
            <p:spPr>
              <a:xfrm rot="10800000">
                <a:off x="4384930" y="278200"/>
                <a:ext cx="1920247"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FFFFFF">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82" name="Google Shape;282;p29"/>
          <p:cNvGrpSpPr/>
          <p:nvPr/>
        </p:nvGrpSpPr>
        <p:grpSpPr>
          <a:xfrm>
            <a:off x="4519797" y="2443856"/>
            <a:ext cx="1475464" cy="980894"/>
            <a:chOff x="4300069" y="1703295"/>
            <a:chExt cx="1445400" cy="943712"/>
          </a:xfrm>
        </p:grpSpPr>
        <p:grpSp>
          <p:nvGrpSpPr>
            <p:cNvPr id="283" name="Google Shape;283;p29"/>
            <p:cNvGrpSpPr/>
            <p:nvPr/>
          </p:nvGrpSpPr>
          <p:grpSpPr>
            <a:xfrm>
              <a:off x="4300069" y="1703295"/>
              <a:ext cx="1445400" cy="941700"/>
              <a:chOff x="2611438" y="1096683"/>
              <a:chExt cx="1445400" cy="941700"/>
            </a:xfrm>
          </p:grpSpPr>
          <p:sp>
            <p:nvSpPr>
              <p:cNvPr id="284" name="Google Shape;284;p29"/>
              <p:cNvSpPr/>
              <p:nvPr/>
            </p:nvSpPr>
            <p:spPr>
              <a:xfrm>
                <a:off x="2611438" y="1096683"/>
                <a:ext cx="1445400" cy="941700"/>
              </a:xfrm>
              <a:prstGeom prst="rect">
                <a:avLst/>
              </a:prstGeom>
              <a:solidFill>
                <a:srgbClr val="CC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5" name="Google Shape;285;p29"/>
              <p:cNvSpPr/>
              <p:nvPr/>
            </p:nvSpPr>
            <p:spPr>
              <a:xfrm>
                <a:off x="2702462" y="1194362"/>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29"/>
              <p:cNvSpPr/>
              <p:nvPr/>
            </p:nvSpPr>
            <p:spPr>
              <a:xfrm>
                <a:off x="3187121" y="1200338"/>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29"/>
              <p:cNvSpPr/>
              <p:nvPr/>
            </p:nvSpPr>
            <p:spPr>
              <a:xfrm>
                <a:off x="3658614" y="1200338"/>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88;p29"/>
              <p:cNvSpPr/>
              <p:nvPr/>
            </p:nvSpPr>
            <p:spPr>
              <a:xfrm>
                <a:off x="2702462" y="1621679"/>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89;p29"/>
              <p:cNvSpPr/>
              <p:nvPr/>
            </p:nvSpPr>
            <p:spPr>
              <a:xfrm>
                <a:off x="3187121" y="1627655"/>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29"/>
              <p:cNvSpPr/>
              <p:nvPr/>
            </p:nvSpPr>
            <p:spPr>
              <a:xfrm>
                <a:off x="3658614" y="1627655"/>
                <a:ext cx="285900" cy="285900"/>
              </a:xfrm>
              <a:prstGeom prst="ellipse">
                <a:avLst/>
              </a:prstGeom>
              <a:gradFill>
                <a:gsLst>
                  <a:gs pos="0">
                    <a:srgbClr val="CC0000"/>
                  </a:gs>
                  <a:gs pos="75000">
                    <a:srgbClr val="CC0000"/>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1" name="Google Shape;291;p29"/>
            <p:cNvGrpSpPr/>
            <p:nvPr/>
          </p:nvGrpSpPr>
          <p:grpSpPr>
            <a:xfrm>
              <a:off x="4313091" y="1712826"/>
              <a:ext cx="1418287" cy="934181"/>
              <a:chOff x="4384930" y="278200"/>
              <a:chExt cx="1931744" cy="480521"/>
            </a:xfrm>
          </p:grpSpPr>
          <p:sp>
            <p:nvSpPr>
              <p:cNvPr id="292" name="Google Shape;292;p29"/>
              <p:cNvSpPr/>
              <p:nvPr/>
            </p:nvSpPr>
            <p:spPr>
              <a:xfrm>
                <a:off x="4386729" y="292846"/>
                <a:ext cx="1929945"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000000">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3" name="Google Shape;293;p29"/>
              <p:cNvSpPr/>
              <p:nvPr/>
            </p:nvSpPr>
            <p:spPr>
              <a:xfrm rot="10800000">
                <a:off x="4384930" y="278200"/>
                <a:ext cx="1920247"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FFFFFF">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94" name="Google Shape;294;p29"/>
          <p:cNvGrpSpPr/>
          <p:nvPr/>
        </p:nvGrpSpPr>
        <p:grpSpPr>
          <a:xfrm rot="-5400000" flipH="1">
            <a:off x="6727410" y="1221353"/>
            <a:ext cx="1956762" cy="976256"/>
            <a:chOff x="3773857" y="1896485"/>
            <a:chExt cx="1939500" cy="941786"/>
          </a:xfrm>
        </p:grpSpPr>
        <p:grpSp>
          <p:nvGrpSpPr>
            <p:cNvPr id="295" name="Google Shape;295;p29"/>
            <p:cNvGrpSpPr/>
            <p:nvPr/>
          </p:nvGrpSpPr>
          <p:grpSpPr>
            <a:xfrm>
              <a:off x="3773857" y="1896485"/>
              <a:ext cx="1939500" cy="941700"/>
              <a:chOff x="2190092" y="-553869"/>
              <a:chExt cx="1939500" cy="941700"/>
            </a:xfrm>
          </p:grpSpPr>
          <p:sp>
            <p:nvSpPr>
              <p:cNvPr id="296" name="Google Shape;296;p29"/>
              <p:cNvSpPr/>
              <p:nvPr/>
            </p:nvSpPr>
            <p:spPr>
              <a:xfrm>
                <a:off x="2190092" y="-553869"/>
                <a:ext cx="1939500" cy="941700"/>
              </a:xfrm>
              <a:prstGeom prst="rect">
                <a:avLst/>
              </a:prstGeom>
              <a:solidFill>
                <a:srgbClr val="1155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29"/>
              <p:cNvSpPr/>
              <p:nvPr/>
            </p:nvSpPr>
            <p:spPr>
              <a:xfrm>
                <a:off x="2287099" y="-468145"/>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29"/>
              <p:cNvSpPr/>
              <p:nvPr/>
            </p:nvSpPr>
            <p:spPr>
              <a:xfrm>
                <a:off x="2771758" y="-462169"/>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99;p29"/>
              <p:cNvSpPr/>
              <p:nvPr/>
            </p:nvSpPr>
            <p:spPr>
              <a:xfrm>
                <a:off x="3243251" y="-462169"/>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300;p29"/>
              <p:cNvSpPr/>
              <p:nvPr/>
            </p:nvSpPr>
            <p:spPr>
              <a:xfrm>
                <a:off x="2287099" y="-40828"/>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29"/>
              <p:cNvSpPr/>
              <p:nvPr/>
            </p:nvSpPr>
            <p:spPr>
              <a:xfrm>
                <a:off x="2771758" y="-34852"/>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2" name="Google Shape;302;p29"/>
              <p:cNvSpPr/>
              <p:nvPr/>
            </p:nvSpPr>
            <p:spPr>
              <a:xfrm>
                <a:off x="3243251" y="-34852"/>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3" name="Google Shape;303;p29"/>
              <p:cNvSpPr/>
              <p:nvPr/>
            </p:nvSpPr>
            <p:spPr>
              <a:xfrm>
                <a:off x="3718381" y="-471134"/>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29"/>
              <p:cNvSpPr/>
              <p:nvPr/>
            </p:nvSpPr>
            <p:spPr>
              <a:xfrm>
                <a:off x="3718381" y="-43817"/>
                <a:ext cx="285900" cy="285900"/>
              </a:xfrm>
              <a:prstGeom prst="ellipse">
                <a:avLst/>
              </a:prstGeom>
              <a:gradFill>
                <a:gsLst>
                  <a:gs pos="0">
                    <a:srgbClr val="1155CC"/>
                  </a:gs>
                  <a:gs pos="75000">
                    <a:srgbClr val="1155CC"/>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5" name="Google Shape;305;p29"/>
            <p:cNvGrpSpPr/>
            <p:nvPr/>
          </p:nvGrpSpPr>
          <p:grpSpPr>
            <a:xfrm>
              <a:off x="3775386" y="1910049"/>
              <a:ext cx="1937732" cy="928222"/>
              <a:chOff x="4384930" y="278200"/>
              <a:chExt cx="1931744" cy="480521"/>
            </a:xfrm>
          </p:grpSpPr>
          <p:sp>
            <p:nvSpPr>
              <p:cNvPr id="306" name="Google Shape;306;p29"/>
              <p:cNvSpPr/>
              <p:nvPr/>
            </p:nvSpPr>
            <p:spPr>
              <a:xfrm>
                <a:off x="4386729" y="292846"/>
                <a:ext cx="1929945"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000000">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7" name="Google Shape;307;p29"/>
              <p:cNvSpPr/>
              <p:nvPr/>
            </p:nvSpPr>
            <p:spPr>
              <a:xfrm rot="10800000">
                <a:off x="4384930" y="278200"/>
                <a:ext cx="1920247"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FFFFFF">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08" name="Google Shape;308;p29"/>
          <p:cNvGrpSpPr/>
          <p:nvPr/>
        </p:nvGrpSpPr>
        <p:grpSpPr>
          <a:xfrm rot="-5400000" flipH="1">
            <a:off x="4749521" y="1295668"/>
            <a:ext cx="490455" cy="980034"/>
            <a:chOff x="5679142" y="1338076"/>
            <a:chExt cx="470100" cy="968700"/>
          </a:xfrm>
        </p:grpSpPr>
        <p:grpSp>
          <p:nvGrpSpPr>
            <p:cNvPr id="309" name="Google Shape;309;p29"/>
            <p:cNvGrpSpPr/>
            <p:nvPr/>
          </p:nvGrpSpPr>
          <p:grpSpPr>
            <a:xfrm>
              <a:off x="5679142" y="1338076"/>
              <a:ext cx="470100" cy="968700"/>
              <a:chOff x="7135627" y="2979271"/>
              <a:chExt cx="470100" cy="968700"/>
            </a:xfrm>
          </p:grpSpPr>
          <p:sp>
            <p:nvSpPr>
              <p:cNvPr id="310" name="Google Shape;310;p29"/>
              <p:cNvSpPr/>
              <p:nvPr/>
            </p:nvSpPr>
            <p:spPr>
              <a:xfrm>
                <a:off x="7135627" y="2979271"/>
                <a:ext cx="470100" cy="968700"/>
              </a:xfrm>
              <a:prstGeom prst="rect">
                <a:avLst/>
              </a:prstGeom>
              <a:solidFill>
                <a:srgbClr val="028E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1" name="Google Shape;311;p29"/>
              <p:cNvSpPr/>
              <p:nvPr/>
            </p:nvSpPr>
            <p:spPr>
              <a:xfrm>
                <a:off x="7226650" y="3076950"/>
                <a:ext cx="285900" cy="284700"/>
              </a:xfrm>
              <a:prstGeom prst="ellipse">
                <a:avLst/>
              </a:prstGeom>
              <a:gradFill>
                <a:gsLst>
                  <a:gs pos="0">
                    <a:srgbClr val="028E01"/>
                  </a:gs>
                  <a:gs pos="75000">
                    <a:srgbClr val="028E01"/>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2" name="Google Shape;312;p29"/>
              <p:cNvSpPr/>
              <p:nvPr/>
            </p:nvSpPr>
            <p:spPr>
              <a:xfrm>
                <a:off x="7226650" y="3502586"/>
                <a:ext cx="285900" cy="284700"/>
              </a:xfrm>
              <a:prstGeom prst="ellipse">
                <a:avLst/>
              </a:prstGeom>
              <a:gradFill>
                <a:gsLst>
                  <a:gs pos="0">
                    <a:srgbClr val="028E01"/>
                  </a:gs>
                  <a:gs pos="75000">
                    <a:srgbClr val="028E01"/>
                  </a:gs>
                  <a:gs pos="100000">
                    <a:srgbClr val="DEE4F7"/>
                  </a:gs>
                </a:gsLst>
                <a:path path="circle">
                  <a:fillToRect l="100000" t="100000"/>
                </a:path>
                <a:tileRect r="-100000" b="-100000"/>
              </a:gradFill>
              <a:ln>
                <a:noFill/>
              </a:ln>
              <a:effectLst>
                <a:outerShdw blurRad="50800" dist="635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3" name="Google Shape;313;p29"/>
            <p:cNvGrpSpPr/>
            <p:nvPr/>
          </p:nvGrpSpPr>
          <p:grpSpPr>
            <a:xfrm>
              <a:off x="5686977" y="1342282"/>
              <a:ext cx="450869" cy="946098"/>
              <a:chOff x="4384930" y="278200"/>
              <a:chExt cx="1931744" cy="480521"/>
            </a:xfrm>
          </p:grpSpPr>
          <p:sp>
            <p:nvSpPr>
              <p:cNvPr id="314" name="Google Shape;314;p29"/>
              <p:cNvSpPr/>
              <p:nvPr/>
            </p:nvSpPr>
            <p:spPr>
              <a:xfrm>
                <a:off x="4386729" y="292846"/>
                <a:ext cx="1929945"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000000">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5" name="Google Shape;315;p29"/>
              <p:cNvSpPr/>
              <p:nvPr/>
            </p:nvSpPr>
            <p:spPr>
              <a:xfrm rot="10800000">
                <a:off x="4384930" y="278200"/>
                <a:ext cx="1920247" cy="465874"/>
              </a:xfrm>
              <a:custGeom>
                <a:avLst/>
                <a:gdLst/>
                <a:ahLst/>
                <a:cxnLst/>
                <a:rect l="l" t="t" r="r" b="b"/>
                <a:pathLst>
                  <a:path w="1939643" h="505013" extrusionOk="0">
                    <a:moveTo>
                      <a:pt x="1939643" y="0"/>
                    </a:moveTo>
                    <a:lnTo>
                      <a:pt x="1939643" y="505013"/>
                    </a:lnTo>
                    <a:lnTo>
                      <a:pt x="0" y="505013"/>
                    </a:lnTo>
                  </a:path>
                </a:pathLst>
              </a:custGeom>
              <a:noFill/>
              <a:ln w="25400" cap="rnd" cmpd="sng">
                <a:solidFill>
                  <a:srgbClr val="FFFFFF">
                    <a:alpha val="3098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pic>
        <p:nvPicPr>
          <p:cNvPr id="316" name="Google Shape;316;p29"/>
          <p:cNvPicPr preferRelativeResize="0"/>
          <p:nvPr/>
        </p:nvPicPr>
        <p:blipFill>
          <a:blip r:embed="rId3">
            <a:alphaModFix/>
          </a:blip>
          <a:stretch>
            <a:fillRect/>
          </a:stretch>
        </p:blipFill>
        <p:spPr>
          <a:xfrm flipH="1">
            <a:off x="6060325" y="2291438"/>
            <a:ext cx="2816175" cy="281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90"/>
        <p:cNvGrpSpPr/>
        <p:nvPr/>
      </p:nvGrpSpPr>
      <p:grpSpPr>
        <a:xfrm>
          <a:off x="0" y="0"/>
          <a:ext cx="0" cy="0"/>
          <a:chOff x="0" y="0"/>
          <a:chExt cx="0" cy="0"/>
        </a:xfrm>
      </p:grpSpPr>
      <p:sp>
        <p:nvSpPr>
          <p:cNvPr id="491" name="Google Shape;491;p47"/>
          <p:cNvSpPr/>
          <p:nvPr/>
        </p:nvSpPr>
        <p:spPr>
          <a:xfrm>
            <a:off x="3486150" y="247650"/>
            <a:ext cx="5238900" cy="474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txBox="1"/>
          <p:nvPr/>
        </p:nvSpPr>
        <p:spPr>
          <a:xfrm>
            <a:off x="201500" y="269275"/>
            <a:ext cx="5018100" cy="3417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rPr>
              <a:t>Analysis of Variance</a:t>
            </a:r>
            <a:endParaRPr b="1">
              <a:solidFill>
                <a:schemeClr val="lt1"/>
              </a:solidFill>
            </a:endParaRPr>
          </a:p>
          <a:p>
            <a:pPr marL="0" lvl="0" indent="0" algn="l" rtl="0">
              <a:spcBef>
                <a:spcPts val="0"/>
              </a:spcBef>
              <a:spcAft>
                <a:spcPts val="0"/>
              </a:spcAft>
              <a:buNone/>
            </a:pPr>
            <a:r>
              <a:rPr lang="en" b="1">
                <a:solidFill>
                  <a:schemeClr val="lt1"/>
                </a:solidFill>
              </a:rPr>
              <a:t>Source	DF	Adj SS	Adj MS	F-Value	P-Value</a:t>
            </a:r>
            <a:endParaRPr b="1">
              <a:solidFill>
                <a:schemeClr val="lt1"/>
              </a:solidFill>
            </a:endParaRPr>
          </a:p>
          <a:p>
            <a:pPr marL="0" lvl="0" indent="0" algn="l" rtl="0">
              <a:spcBef>
                <a:spcPts val="0"/>
              </a:spcBef>
              <a:spcAft>
                <a:spcPts val="0"/>
              </a:spcAft>
              <a:buNone/>
            </a:pPr>
            <a:r>
              <a:rPr lang="en" b="1">
                <a:solidFill>
                  <a:schemeClr val="lt1"/>
                </a:solidFill>
              </a:rPr>
              <a:t>Model	7	1452.62	207.518	6.54	         0.001</a:t>
            </a:r>
            <a:endParaRPr b="1">
              <a:solidFill>
                <a:schemeClr val="lt1"/>
              </a:solidFill>
            </a:endParaRPr>
          </a:p>
          <a:p>
            <a:pPr marL="0" lvl="0" indent="0" algn="l" rtl="0">
              <a:spcBef>
                <a:spcPts val="0"/>
              </a:spcBef>
              <a:spcAft>
                <a:spcPts val="0"/>
              </a:spcAft>
              <a:buNone/>
            </a:pPr>
            <a:r>
              <a:rPr lang="en" b="1">
                <a:solidFill>
                  <a:schemeClr val="lt1"/>
                </a:solidFill>
              </a:rPr>
              <a:t>  Linear	4	1423.83	355.958	11.23	         0.000</a:t>
            </a:r>
            <a:endParaRPr b="1">
              <a:solidFill>
                <a:schemeClr val="lt1"/>
              </a:solidFill>
            </a:endParaRPr>
          </a:p>
          <a:p>
            <a:pPr marL="0" lvl="0" indent="0" algn="l" rtl="0">
              <a:spcBef>
                <a:spcPts val="0"/>
              </a:spcBef>
              <a:spcAft>
                <a:spcPts val="0"/>
              </a:spcAft>
              <a:buNone/>
            </a:pPr>
            <a:r>
              <a:rPr lang="en" b="1">
                <a:solidFill>
                  <a:schemeClr val="lt1"/>
                </a:solidFill>
              </a:rPr>
              <a:t>    A	         1	2.042	         2.042  	0.06	         0.803</a:t>
            </a:r>
            <a:endParaRPr b="1">
              <a:solidFill>
                <a:schemeClr val="lt1"/>
              </a:solidFill>
            </a:endParaRPr>
          </a:p>
          <a:p>
            <a:pPr marL="0" lvl="0" indent="0" algn="l" rtl="0">
              <a:spcBef>
                <a:spcPts val="0"/>
              </a:spcBef>
              <a:spcAft>
                <a:spcPts val="0"/>
              </a:spcAft>
              <a:buNone/>
            </a:pPr>
            <a:r>
              <a:rPr lang="en" b="1">
                <a:solidFill>
                  <a:schemeClr val="lt1"/>
                </a:solidFill>
              </a:rPr>
              <a:t>    B	         1	287.04	287.042	9.05	         0.008</a:t>
            </a:r>
            <a:endParaRPr b="1">
              <a:solidFill>
                <a:schemeClr val="lt1"/>
              </a:solidFill>
            </a:endParaRPr>
          </a:p>
          <a:p>
            <a:pPr marL="0" lvl="0" indent="0" algn="l" rtl="0">
              <a:spcBef>
                <a:spcPts val="0"/>
              </a:spcBef>
              <a:spcAft>
                <a:spcPts val="0"/>
              </a:spcAft>
              <a:buNone/>
            </a:pPr>
            <a:r>
              <a:rPr lang="en" b="1">
                <a:solidFill>
                  <a:schemeClr val="lt1"/>
                </a:solidFill>
              </a:rPr>
              <a:t>    C	         1	234.38	234.375	7.39	         0.015</a:t>
            </a:r>
            <a:endParaRPr b="1">
              <a:solidFill>
                <a:schemeClr val="lt1"/>
              </a:solidFill>
            </a:endParaRPr>
          </a:p>
          <a:p>
            <a:pPr marL="0" lvl="0" indent="0" algn="l" rtl="0">
              <a:spcBef>
                <a:spcPts val="0"/>
              </a:spcBef>
              <a:spcAft>
                <a:spcPts val="0"/>
              </a:spcAft>
              <a:buNone/>
            </a:pPr>
            <a:r>
              <a:rPr lang="en" b="1">
                <a:solidFill>
                  <a:schemeClr val="lt1"/>
                </a:solidFill>
              </a:rPr>
              <a:t>    D	         1	900.38	900.375	28.40  	0.000</a:t>
            </a:r>
            <a:endParaRPr b="1">
              <a:solidFill>
                <a:schemeClr val="lt1"/>
              </a:solidFill>
            </a:endParaRPr>
          </a:p>
          <a:p>
            <a:pPr marL="0" lvl="0" indent="0" algn="l" rtl="0">
              <a:spcBef>
                <a:spcPts val="0"/>
              </a:spcBef>
              <a:spcAft>
                <a:spcPts val="0"/>
              </a:spcAft>
              <a:buNone/>
            </a:pPr>
            <a:r>
              <a:rPr lang="en" b="1">
                <a:solidFill>
                  <a:schemeClr val="lt1"/>
                </a:solidFill>
              </a:rPr>
              <a:t>  2-Way      3	28.79  	9.597 	0.30	         0.823</a:t>
            </a:r>
            <a:endParaRPr b="1">
              <a:solidFill>
                <a:schemeClr val="lt1"/>
              </a:solidFill>
            </a:endParaRPr>
          </a:p>
          <a:p>
            <a:pPr marL="0" lvl="0" indent="0" algn="l" rtl="0">
              <a:spcBef>
                <a:spcPts val="0"/>
              </a:spcBef>
              <a:spcAft>
                <a:spcPts val="0"/>
              </a:spcAft>
              <a:buNone/>
            </a:pPr>
            <a:r>
              <a:rPr lang="en" b="1">
                <a:solidFill>
                  <a:schemeClr val="lt1"/>
                </a:solidFill>
              </a:rPr>
              <a:t>Interactions	</a:t>
            </a:r>
            <a:endParaRPr b="1">
              <a:solidFill>
                <a:schemeClr val="lt1"/>
              </a:solidFill>
            </a:endParaRPr>
          </a:p>
          <a:p>
            <a:pPr marL="0" lvl="0" indent="0" algn="l" rtl="0">
              <a:spcBef>
                <a:spcPts val="0"/>
              </a:spcBef>
              <a:spcAft>
                <a:spcPts val="0"/>
              </a:spcAft>
              <a:buNone/>
            </a:pPr>
            <a:r>
              <a:rPr lang="en" b="1">
                <a:solidFill>
                  <a:schemeClr val="lt1"/>
                </a:solidFill>
              </a:rPr>
              <a:t>    A*B	1	3.38	         3.375	         0.11	         0.748</a:t>
            </a:r>
            <a:endParaRPr b="1">
              <a:solidFill>
                <a:schemeClr val="lt1"/>
              </a:solidFill>
            </a:endParaRPr>
          </a:p>
          <a:p>
            <a:pPr marL="0" lvl="0" indent="0" algn="l" rtl="0">
              <a:spcBef>
                <a:spcPts val="0"/>
              </a:spcBef>
              <a:spcAft>
                <a:spcPts val="0"/>
              </a:spcAft>
              <a:buNone/>
            </a:pPr>
            <a:r>
              <a:rPr lang="en" b="1">
                <a:solidFill>
                  <a:schemeClr val="lt1"/>
                </a:solidFill>
              </a:rPr>
              <a:t>    A*C	1	7.04	         7.042  	0.22	         0.644</a:t>
            </a:r>
            <a:endParaRPr b="1">
              <a:solidFill>
                <a:schemeClr val="lt1"/>
              </a:solidFill>
            </a:endParaRPr>
          </a:p>
          <a:p>
            <a:pPr marL="0" lvl="0" indent="0" algn="l" rtl="0">
              <a:spcBef>
                <a:spcPts val="0"/>
              </a:spcBef>
              <a:spcAft>
                <a:spcPts val="0"/>
              </a:spcAft>
              <a:buNone/>
            </a:pPr>
            <a:r>
              <a:rPr lang="en" b="1">
                <a:solidFill>
                  <a:schemeClr val="lt1"/>
                </a:solidFill>
              </a:rPr>
              <a:t>    A*D	1	18.38  	18.375	0.58	         0.458</a:t>
            </a:r>
            <a:endParaRPr b="1">
              <a:solidFill>
                <a:schemeClr val="lt1"/>
              </a:solidFill>
            </a:endParaRPr>
          </a:p>
          <a:p>
            <a:pPr marL="0" lvl="0" indent="0" algn="l" rtl="0">
              <a:spcBef>
                <a:spcPts val="0"/>
              </a:spcBef>
              <a:spcAft>
                <a:spcPts val="0"/>
              </a:spcAft>
              <a:buNone/>
            </a:pPr>
            <a:r>
              <a:rPr lang="en" b="1">
                <a:solidFill>
                  <a:schemeClr val="lt1"/>
                </a:solidFill>
              </a:rPr>
              <a:t>Error	         16	507.33	31.708	 	 </a:t>
            </a:r>
            <a:endParaRPr b="1">
              <a:solidFill>
                <a:schemeClr val="lt1"/>
              </a:solidFill>
            </a:endParaRPr>
          </a:p>
          <a:p>
            <a:pPr marL="0" lvl="0" indent="0" algn="l" rtl="0">
              <a:spcBef>
                <a:spcPts val="0"/>
              </a:spcBef>
              <a:spcAft>
                <a:spcPts val="0"/>
              </a:spcAft>
              <a:buNone/>
            </a:pPr>
            <a:r>
              <a:rPr lang="en" b="1">
                <a:solidFill>
                  <a:schemeClr val="lt1"/>
                </a:solidFill>
              </a:rPr>
              <a:t>Total	         23	1959.96	 	 	 </a:t>
            </a:r>
            <a:endParaRPr b="1">
              <a:solidFill>
                <a:schemeClr val="lt1"/>
              </a:solidFill>
            </a:endParaRPr>
          </a:p>
        </p:txBody>
      </p:sp>
      <p:sp>
        <p:nvSpPr>
          <p:cNvPr id="493" name="Google Shape;493;p47"/>
          <p:cNvSpPr/>
          <p:nvPr/>
        </p:nvSpPr>
        <p:spPr>
          <a:xfrm>
            <a:off x="5619750" y="1562100"/>
            <a:ext cx="3352800" cy="3086100"/>
          </a:xfrm>
          <a:prstGeom prst="wedgeRoundRectCallout">
            <a:avLst>
              <a:gd name="adj1" fmla="val -64205"/>
              <a:gd name="adj2" fmla="val -3392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rPr>
              <a:t>2 (CONT.):</a:t>
            </a:r>
            <a:endParaRPr sz="2200" b="1">
              <a:solidFill>
                <a:schemeClr val="dk1"/>
              </a:solidFill>
            </a:endParaRPr>
          </a:p>
          <a:p>
            <a:pPr marL="0" lvl="0" indent="0" algn="ctr" rtl="0">
              <a:spcBef>
                <a:spcPts val="0"/>
              </a:spcBef>
              <a:spcAft>
                <a:spcPts val="0"/>
              </a:spcAft>
              <a:buNone/>
            </a:pPr>
            <a:r>
              <a:rPr lang="en" sz="1800" b="1">
                <a:solidFill>
                  <a:schemeClr val="dk1"/>
                </a:solidFill>
              </a:rPr>
              <a:t>Confirmed by ANOVA table that</a:t>
            </a:r>
            <a:endParaRPr sz="1800" b="1">
              <a:solidFill>
                <a:schemeClr val="dk1"/>
              </a:solidFill>
            </a:endParaRPr>
          </a:p>
          <a:p>
            <a:pPr marL="0" lvl="0" indent="0" algn="ctr" rtl="0">
              <a:spcBef>
                <a:spcPts val="0"/>
              </a:spcBef>
              <a:spcAft>
                <a:spcPts val="0"/>
              </a:spcAft>
              <a:buClr>
                <a:schemeClr val="dk1"/>
              </a:buClr>
              <a:buSzPts val="1100"/>
              <a:buFont typeface="Arial"/>
              <a:buNone/>
            </a:pPr>
            <a:r>
              <a:rPr lang="en" sz="1800" b="1">
                <a:solidFill>
                  <a:schemeClr val="dk1"/>
                </a:solidFill>
              </a:rPr>
              <a:t>Only B, C and D are statistical significance by having </a:t>
            </a:r>
            <a:br>
              <a:rPr lang="en" sz="1800" b="1">
                <a:solidFill>
                  <a:schemeClr val="dk1"/>
                </a:solidFill>
              </a:rPr>
            </a:br>
            <a:r>
              <a:rPr lang="en" sz="1800" b="1">
                <a:solidFill>
                  <a:schemeClr val="dk1"/>
                </a:solidFill>
              </a:rPr>
              <a:t>P-Value&lt; 0.05 at 95% confidence level!! </a:t>
            </a:r>
            <a:endParaRPr sz="1800" b="1">
              <a:solidFill>
                <a:schemeClr val="dk1"/>
              </a:solidFill>
            </a:endParaRPr>
          </a:p>
        </p:txBody>
      </p:sp>
      <p:sp>
        <p:nvSpPr>
          <p:cNvPr id="494" name="Google Shape;494;p47"/>
          <p:cNvSpPr/>
          <p:nvPr/>
        </p:nvSpPr>
        <p:spPr>
          <a:xfrm>
            <a:off x="4343400" y="1428750"/>
            <a:ext cx="552600" cy="609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8"/>
          <p:cNvSpPr/>
          <p:nvPr/>
        </p:nvSpPr>
        <p:spPr>
          <a:xfrm>
            <a:off x="3295650" y="228600"/>
            <a:ext cx="5600700" cy="4686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txBox="1">
            <a:spLocks noGrp="1"/>
          </p:cNvSpPr>
          <p:nvPr>
            <p:ph type="title"/>
          </p:nvPr>
        </p:nvSpPr>
        <p:spPr>
          <a:xfrm>
            <a:off x="2247900" y="228600"/>
            <a:ext cx="4648200" cy="1447800"/>
          </a:xfrm>
          <a:prstGeom prst="rect">
            <a:avLst/>
          </a:prstGeom>
          <a:solidFill>
            <a:schemeClr val="dk1"/>
          </a:solidFill>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lt1"/>
                </a:solidFill>
              </a:rPr>
              <a:t>Model Summary</a:t>
            </a:r>
            <a:endParaRPr sz="1800" b="1">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800" b="1">
                <a:solidFill>
                  <a:schemeClr val="lt1"/>
                </a:solidFill>
              </a:rPr>
              <a:t>S	        R-sq	R-sq(adj)	R-sq(pred)</a:t>
            </a:r>
            <a:endParaRPr sz="1800" b="1">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 sz="1800" b="1">
                <a:solidFill>
                  <a:schemeClr val="lt1"/>
                </a:solidFill>
              </a:rPr>
              <a:t>5.63102	74.12%	62.79%	41.76%</a:t>
            </a:r>
            <a:endParaRPr b="1">
              <a:solidFill>
                <a:schemeClr val="lt1"/>
              </a:solidFill>
            </a:endParaRPr>
          </a:p>
        </p:txBody>
      </p:sp>
      <p:sp>
        <p:nvSpPr>
          <p:cNvPr id="501" name="Google Shape;501;p48"/>
          <p:cNvSpPr/>
          <p:nvPr/>
        </p:nvSpPr>
        <p:spPr>
          <a:xfrm>
            <a:off x="723900" y="2286000"/>
            <a:ext cx="7962900" cy="2743200"/>
          </a:xfrm>
          <a:prstGeom prst="wedgeRoundRectCallout">
            <a:avLst>
              <a:gd name="adj1" fmla="val 0"/>
              <a:gd name="adj2" fmla="val -750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rPr>
              <a:t>                                                3 :</a:t>
            </a:r>
            <a:br>
              <a:rPr lang="en" sz="2200" b="1">
                <a:solidFill>
                  <a:schemeClr val="dk1"/>
                </a:solidFill>
              </a:rPr>
            </a:br>
            <a:r>
              <a:rPr lang="en" sz="2200" b="1">
                <a:solidFill>
                  <a:schemeClr val="dk1"/>
                </a:solidFill>
              </a:rPr>
              <a:t>Checking the Model Summary </a:t>
            </a:r>
            <a:endParaRPr sz="2200" b="1">
              <a:solidFill>
                <a:schemeClr val="dk1"/>
              </a:solidFill>
            </a:endParaRPr>
          </a:p>
          <a:p>
            <a:pPr marL="0" lvl="0" indent="0" algn="l" rtl="0">
              <a:spcBef>
                <a:spcPts val="0"/>
              </a:spcBef>
              <a:spcAft>
                <a:spcPts val="0"/>
              </a:spcAft>
              <a:buNone/>
            </a:pPr>
            <a:r>
              <a:rPr lang="en" sz="2200" b="1">
                <a:solidFill>
                  <a:schemeClr val="dk1"/>
                </a:solidFill>
              </a:rPr>
              <a:t>With Adjusted R-squared= 62.79% and predicted R-squared = 41.76% which is less than R-squared value,</a:t>
            </a:r>
            <a:endParaRPr sz="2200" b="1">
              <a:solidFill>
                <a:schemeClr val="dk1"/>
              </a:solidFill>
            </a:endParaRPr>
          </a:p>
          <a:p>
            <a:pPr marL="0" lvl="0" indent="0" algn="l" rtl="0">
              <a:spcBef>
                <a:spcPts val="0"/>
              </a:spcBef>
              <a:spcAft>
                <a:spcPts val="0"/>
              </a:spcAft>
              <a:buNone/>
            </a:pPr>
            <a:r>
              <a:rPr lang="en" sz="2200" b="1">
                <a:solidFill>
                  <a:schemeClr val="dk1"/>
                </a:solidFill>
              </a:rPr>
              <a:t>Therefore, we will try to drop factors with P-Value&gt; 0.05 to understand if this will improve the model performance further.</a:t>
            </a:r>
            <a:endParaRPr sz="2200" b="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9"/>
          <p:cNvSpPr txBox="1">
            <a:spLocks noGrp="1"/>
          </p:cNvSpPr>
          <p:nvPr>
            <p:ph type="title"/>
          </p:nvPr>
        </p:nvSpPr>
        <p:spPr>
          <a:xfrm>
            <a:off x="4483518" y="1337310"/>
            <a:ext cx="3720000" cy="872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507" name="Google Shape;507;p49"/>
          <p:cNvSpPr/>
          <p:nvPr/>
        </p:nvSpPr>
        <p:spPr>
          <a:xfrm>
            <a:off x="3581400" y="342900"/>
            <a:ext cx="5067300" cy="443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81000" y="209550"/>
            <a:ext cx="6317400" cy="29553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txBox="1"/>
          <p:nvPr/>
        </p:nvSpPr>
        <p:spPr>
          <a:xfrm>
            <a:off x="381000" y="209550"/>
            <a:ext cx="63174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Coded Coefficients</a:t>
            </a:r>
            <a:endParaRPr sz="1800">
              <a:solidFill>
                <a:schemeClr val="dk1"/>
              </a:solidFill>
            </a:endParaRPr>
          </a:p>
          <a:p>
            <a:pPr marL="0" lvl="0" indent="0" algn="l" rtl="0">
              <a:spcBef>
                <a:spcPts val="0"/>
              </a:spcBef>
              <a:spcAft>
                <a:spcPts val="0"/>
              </a:spcAft>
              <a:buNone/>
            </a:pPr>
            <a:r>
              <a:rPr lang="en" sz="1800">
                <a:solidFill>
                  <a:schemeClr val="dk1"/>
                </a:solidFill>
              </a:rPr>
              <a:t>Term	Effect	Coef	SE Coef	T-Value	P-Value	VIF</a:t>
            </a:r>
            <a:endParaRPr sz="1800">
              <a:solidFill>
                <a:schemeClr val="dk1"/>
              </a:solidFill>
            </a:endParaRPr>
          </a:p>
          <a:p>
            <a:pPr marL="0" lvl="0" indent="0" algn="l" rtl="0">
              <a:spcBef>
                <a:spcPts val="0"/>
              </a:spcBef>
              <a:spcAft>
                <a:spcPts val="0"/>
              </a:spcAft>
              <a:buNone/>
            </a:pPr>
            <a:r>
              <a:rPr lang="en" sz="1800">
                <a:solidFill>
                  <a:schemeClr val="dk1"/>
                </a:solidFill>
              </a:rPr>
              <a:t>Constant	       114.79	1.15  	99.87	0.000	 </a:t>
            </a:r>
            <a:endParaRPr sz="1800">
              <a:solidFill>
                <a:schemeClr val="dk1"/>
              </a:solidFill>
            </a:endParaRPr>
          </a:p>
          <a:p>
            <a:pPr marL="0" lvl="0" indent="0" algn="l" rtl="0">
              <a:spcBef>
                <a:spcPts val="0"/>
              </a:spcBef>
              <a:spcAft>
                <a:spcPts val="0"/>
              </a:spcAft>
              <a:buNone/>
            </a:pPr>
            <a:r>
              <a:rPr lang="en" sz="1800">
                <a:solidFill>
                  <a:schemeClr val="dk1"/>
                </a:solidFill>
              </a:rPr>
              <a:t>A	        0.58	0.29  	1.15 	0.25 	0.803	1.00</a:t>
            </a:r>
            <a:endParaRPr sz="1800">
              <a:solidFill>
                <a:schemeClr val="dk1"/>
              </a:solidFill>
            </a:endParaRPr>
          </a:p>
          <a:p>
            <a:pPr marL="0" lvl="0" indent="0" algn="l" rtl="0">
              <a:spcBef>
                <a:spcPts val="0"/>
              </a:spcBef>
              <a:spcAft>
                <a:spcPts val="0"/>
              </a:spcAft>
              <a:buNone/>
            </a:pPr>
            <a:r>
              <a:rPr lang="en" sz="1800">
                <a:solidFill>
                  <a:schemeClr val="dk1"/>
                </a:solidFill>
              </a:rPr>
              <a:t>B	        6.92	3.46 	1.15	       3.01	       0.008	1.00</a:t>
            </a:r>
            <a:endParaRPr sz="1800">
              <a:solidFill>
                <a:schemeClr val="dk1"/>
              </a:solidFill>
            </a:endParaRPr>
          </a:p>
          <a:p>
            <a:pPr marL="0" lvl="0" indent="0" algn="l" rtl="0">
              <a:spcBef>
                <a:spcPts val="0"/>
              </a:spcBef>
              <a:spcAft>
                <a:spcPts val="0"/>
              </a:spcAft>
              <a:buNone/>
            </a:pPr>
            <a:r>
              <a:rPr lang="en" sz="1800">
                <a:solidFill>
                  <a:schemeClr val="dk1"/>
                </a:solidFill>
              </a:rPr>
              <a:t>C	        6.25	3.12	       1.15 	2.72 	0.015	1.00</a:t>
            </a:r>
            <a:endParaRPr sz="1800">
              <a:solidFill>
                <a:schemeClr val="dk1"/>
              </a:solidFill>
            </a:endParaRPr>
          </a:p>
          <a:p>
            <a:pPr marL="0" lvl="0" indent="0" algn="l" rtl="0">
              <a:spcBef>
                <a:spcPts val="0"/>
              </a:spcBef>
              <a:spcAft>
                <a:spcPts val="0"/>
              </a:spcAft>
              <a:buNone/>
            </a:pPr>
            <a:r>
              <a:rPr lang="en" sz="1800">
                <a:solidFill>
                  <a:schemeClr val="dk1"/>
                </a:solidFill>
              </a:rPr>
              <a:t>D	       12.25	6.13 	1.15 	5.33 	0.000	1.00</a:t>
            </a:r>
            <a:endParaRPr sz="1800">
              <a:solidFill>
                <a:schemeClr val="dk1"/>
              </a:solidFill>
            </a:endParaRPr>
          </a:p>
          <a:p>
            <a:pPr marL="0" lvl="0" indent="0" algn="l" rtl="0">
              <a:spcBef>
                <a:spcPts val="0"/>
              </a:spcBef>
              <a:spcAft>
                <a:spcPts val="0"/>
              </a:spcAft>
              <a:buNone/>
            </a:pPr>
            <a:r>
              <a:rPr lang="en" sz="1800">
                <a:solidFill>
                  <a:schemeClr val="dk1"/>
                </a:solidFill>
              </a:rPr>
              <a:t>A*B	       -0.75	-0.38	1.15	       -0.33	0.748	1.00</a:t>
            </a:r>
            <a:endParaRPr sz="1800">
              <a:solidFill>
                <a:schemeClr val="dk1"/>
              </a:solidFill>
            </a:endParaRPr>
          </a:p>
          <a:p>
            <a:pPr marL="0" lvl="0" indent="0" algn="l" rtl="0">
              <a:spcBef>
                <a:spcPts val="0"/>
              </a:spcBef>
              <a:spcAft>
                <a:spcPts val="0"/>
              </a:spcAft>
              <a:buNone/>
            </a:pPr>
            <a:r>
              <a:rPr lang="en" sz="1800">
                <a:solidFill>
                  <a:schemeClr val="dk1"/>
                </a:solidFill>
              </a:rPr>
              <a:t>A*C	       -1.08	-0.54	1.15 	-0.47	0.644	1.00</a:t>
            </a:r>
            <a:endParaRPr sz="1800">
              <a:solidFill>
                <a:schemeClr val="dk1"/>
              </a:solidFill>
            </a:endParaRPr>
          </a:p>
          <a:p>
            <a:pPr marL="0" lvl="0" indent="0" algn="l" rtl="0">
              <a:spcBef>
                <a:spcPts val="0"/>
              </a:spcBef>
              <a:spcAft>
                <a:spcPts val="0"/>
              </a:spcAft>
              <a:buNone/>
            </a:pPr>
            <a:r>
              <a:rPr lang="en" sz="1800">
                <a:solidFill>
                  <a:schemeClr val="dk1"/>
                </a:solidFill>
              </a:rPr>
              <a:t>A*D	       -1.75	-0.88	1.15  	-0.76	0.458	1.00</a:t>
            </a:r>
            <a:endParaRPr sz="1800">
              <a:solidFill>
                <a:schemeClr val="dk1"/>
              </a:solidFill>
            </a:endParaRPr>
          </a:p>
        </p:txBody>
      </p:sp>
      <p:sp>
        <p:nvSpPr>
          <p:cNvPr id="510" name="Google Shape;510;p49"/>
          <p:cNvSpPr/>
          <p:nvPr/>
        </p:nvSpPr>
        <p:spPr>
          <a:xfrm>
            <a:off x="381000" y="3476550"/>
            <a:ext cx="8134500" cy="13053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txBox="1"/>
          <p:nvPr/>
        </p:nvSpPr>
        <p:spPr>
          <a:xfrm>
            <a:off x="665400" y="3621300"/>
            <a:ext cx="7565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Regression Equation in Uncoded Units</a:t>
            </a:r>
            <a:endParaRPr sz="1800">
              <a:solidFill>
                <a:schemeClr val="dk1"/>
              </a:solidFill>
            </a:endParaRPr>
          </a:p>
          <a:p>
            <a:pPr marL="0" lvl="0" indent="0" algn="l" rtl="0">
              <a:spcBef>
                <a:spcPts val="0"/>
              </a:spcBef>
              <a:spcAft>
                <a:spcPts val="0"/>
              </a:spcAft>
              <a:buNone/>
            </a:pPr>
            <a:r>
              <a:rPr lang="en" sz="1800">
                <a:solidFill>
                  <a:schemeClr val="dk1"/>
                </a:solidFill>
              </a:rPr>
              <a:t>Distance	=	114.79 + 0.29 A + 3.46 B + 3.12 C + 6.13 D - 0.38 A*B - 0.54 A*C - 0.88 A*D</a:t>
            </a:r>
            <a:endParaRPr sz="1800">
              <a:solidFill>
                <a:schemeClr val="dk1"/>
              </a:solidFill>
            </a:endParaRPr>
          </a:p>
        </p:txBody>
      </p:sp>
      <p:sp>
        <p:nvSpPr>
          <p:cNvPr id="512" name="Google Shape;512;p49"/>
          <p:cNvSpPr/>
          <p:nvPr/>
        </p:nvSpPr>
        <p:spPr>
          <a:xfrm>
            <a:off x="6953250" y="933450"/>
            <a:ext cx="1695600" cy="1828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t>Coefficient table &amp;</a:t>
            </a:r>
            <a:endParaRPr sz="1800" b="1"/>
          </a:p>
          <a:p>
            <a:pPr marL="0" lvl="0" indent="0" algn="l" rtl="0">
              <a:spcBef>
                <a:spcPts val="0"/>
              </a:spcBef>
              <a:spcAft>
                <a:spcPts val="0"/>
              </a:spcAft>
              <a:buNone/>
            </a:pPr>
            <a:r>
              <a:rPr lang="en" sz="1800" b="1"/>
              <a:t>Regression equation</a:t>
            </a:r>
            <a:endParaRPr sz="1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0"/>
          <p:cNvSpPr/>
          <p:nvPr/>
        </p:nvSpPr>
        <p:spPr>
          <a:xfrm>
            <a:off x="3295650" y="228600"/>
            <a:ext cx="5600700" cy="4686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p50"/>
          <p:cNvPicPr preferRelativeResize="0"/>
          <p:nvPr/>
        </p:nvPicPr>
        <p:blipFill rotWithShape="1">
          <a:blip r:embed="rId3">
            <a:alphaModFix/>
          </a:blip>
          <a:srcRect b="34374"/>
          <a:stretch/>
        </p:blipFill>
        <p:spPr>
          <a:xfrm>
            <a:off x="0" y="0"/>
            <a:ext cx="4643451" cy="2214575"/>
          </a:xfrm>
          <a:prstGeom prst="rect">
            <a:avLst/>
          </a:prstGeom>
          <a:noFill/>
          <a:ln>
            <a:noFill/>
          </a:ln>
        </p:spPr>
      </p:pic>
      <p:pic>
        <p:nvPicPr>
          <p:cNvPr id="519" name="Google Shape;519;p50"/>
          <p:cNvPicPr preferRelativeResize="0"/>
          <p:nvPr/>
        </p:nvPicPr>
        <p:blipFill>
          <a:blip r:embed="rId4">
            <a:alphaModFix/>
          </a:blip>
          <a:stretch>
            <a:fillRect/>
          </a:stretch>
        </p:blipFill>
        <p:spPr>
          <a:xfrm>
            <a:off x="4337275" y="1708000"/>
            <a:ext cx="4806725" cy="3435500"/>
          </a:xfrm>
          <a:prstGeom prst="rect">
            <a:avLst/>
          </a:prstGeom>
          <a:noFill/>
          <a:ln>
            <a:noFill/>
          </a:ln>
        </p:spPr>
      </p:pic>
      <p:sp>
        <p:nvSpPr>
          <p:cNvPr id="520" name="Google Shape;520;p50"/>
          <p:cNvSpPr/>
          <p:nvPr/>
        </p:nvSpPr>
        <p:spPr>
          <a:xfrm>
            <a:off x="5448300" y="228600"/>
            <a:ext cx="2933700" cy="1238400"/>
          </a:xfrm>
          <a:prstGeom prst="wedgeRoundRectCallout">
            <a:avLst>
              <a:gd name="adj1" fmla="val -20833"/>
              <a:gd name="adj2" fmla="val 62500"/>
              <a:gd name="adj3"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lt1"/>
                </a:solidFill>
              </a:rPr>
              <a:t>NO interaction between any factors! So there is no flipping results.</a:t>
            </a:r>
            <a:endParaRPr sz="1600" b="1">
              <a:solidFill>
                <a:schemeClr val="lt1"/>
              </a:solidFill>
            </a:endParaRPr>
          </a:p>
        </p:txBody>
      </p:sp>
      <p:sp>
        <p:nvSpPr>
          <p:cNvPr id="521" name="Google Shape;521;p50"/>
          <p:cNvSpPr/>
          <p:nvPr/>
        </p:nvSpPr>
        <p:spPr>
          <a:xfrm>
            <a:off x="247650" y="2479900"/>
            <a:ext cx="3810000" cy="2435400"/>
          </a:xfrm>
          <a:prstGeom prst="wedgeRoundRectCallout">
            <a:avLst>
              <a:gd name="adj1" fmla="val -12000"/>
              <a:gd name="adj2" fmla="val -6212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t>From the Main Effects Plot, we can see that the factor which seems to impact our car distance the most is factor D or ‘ Wheelbase’ which we have to maintain at high level!, Number of wheels (B) and </a:t>
            </a:r>
            <a:r>
              <a:rPr lang="en" sz="1500" b="1">
                <a:solidFill>
                  <a:schemeClr val="dk1"/>
                </a:solidFill>
              </a:rPr>
              <a:t>Aerodynamic distribution </a:t>
            </a:r>
            <a:br>
              <a:rPr lang="en" sz="1500" b="1">
                <a:solidFill>
                  <a:schemeClr val="dk1"/>
                </a:solidFill>
              </a:rPr>
            </a:br>
            <a:r>
              <a:rPr lang="en" sz="1500" b="1">
                <a:solidFill>
                  <a:schemeClr val="dk1"/>
                </a:solidFill>
              </a:rPr>
              <a:t>(C)</a:t>
            </a:r>
            <a:r>
              <a:rPr lang="en" sz="1500" b="1"/>
              <a:t> are also impacting. But, the wheel size (A) seems to have no impact</a:t>
            </a:r>
            <a:endParaRPr sz="15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1"/>
          <p:cNvSpPr txBox="1">
            <a:spLocks noGrp="1"/>
          </p:cNvSpPr>
          <p:nvPr>
            <p:ph type="body" idx="3"/>
          </p:nvPr>
        </p:nvSpPr>
        <p:spPr>
          <a:xfrm>
            <a:off x="533400" y="2918025"/>
            <a:ext cx="8096400" cy="1685400"/>
          </a:xfrm>
          <a:prstGeom prst="rect">
            <a:avLst/>
          </a:prstGeom>
          <a:solidFill>
            <a:schemeClr val="accent4"/>
          </a:solidFill>
          <a:ln w="25400" cap="flat" cmpd="sng">
            <a:solidFill>
              <a:schemeClr val="dk1"/>
            </a:solidFill>
            <a:prstDash val="solid"/>
            <a:round/>
            <a:headEnd type="none" w="sm" len="sm"/>
            <a:tailEnd type="none" w="sm" len="sm"/>
          </a:ln>
        </p:spPr>
        <p:txBody>
          <a:bodyPr spcFirstLastPara="1" wrap="square" lIns="672075" tIns="34275" rIns="4869175" bIns="34275" anchor="ctr" anchorCtr="0">
            <a:noAutofit/>
          </a:bodyPr>
          <a:lstStyle/>
          <a:p>
            <a:pPr marL="0" marR="0" lvl="0" indent="0" algn="l" rtl="0">
              <a:lnSpc>
                <a:spcPct val="120000"/>
              </a:lnSpc>
              <a:spcBef>
                <a:spcPts val="0"/>
              </a:spcBef>
              <a:spcAft>
                <a:spcPts val="1200"/>
              </a:spcAft>
              <a:buClr>
                <a:schemeClr val="dk1"/>
              </a:buClr>
              <a:buSzPts val="1500"/>
              <a:buNone/>
            </a:pPr>
            <a:r>
              <a:rPr lang="en" b="1">
                <a:solidFill>
                  <a:schemeClr val="dk1"/>
                </a:solidFill>
              </a:rPr>
              <a:t>Warning!</a:t>
            </a:r>
            <a:br>
              <a:rPr lang="en" b="1">
                <a:solidFill>
                  <a:schemeClr val="dk1"/>
                </a:solidFill>
              </a:rPr>
            </a:br>
            <a:r>
              <a:rPr lang="en" b="1">
                <a:solidFill>
                  <a:schemeClr val="dk1"/>
                </a:solidFill>
              </a:rPr>
              <a:t>Seems like we have found a potential outlier which is observation #9 with a distance of 115 cm. However, we investigated and tried running it again to measure the distance. Turns out we still get approximately the same value. Therefore, we considered that it was not a wrong measurement and decided to keep it in our model</a:t>
            </a:r>
            <a:endParaRPr b="1">
              <a:solidFill>
                <a:schemeClr val="dk1"/>
              </a:solidFill>
            </a:endParaRPr>
          </a:p>
        </p:txBody>
      </p:sp>
      <p:sp>
        <p:nvSpPr>
          <p:cNvPr id="527" name="Google Shape;527;p51"/>
          <p:cNvSpPr txBox="1"/>
          <p:nvPr/>
        </p:nvSpPr>
        <p:spPr>
          <a:xfrm>
            <a:off x="704850" y="1126350"/>
            <a:ext cx="7505700" cy="1293000"/>
          </a:xfrm>
          <a:prstGeom prst="rect">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Fits and Diagnostics for Unusual Observations</a:t>
            </a:r>
            <a:endParaRPr sz="1800">
              <a:solidFill>
                <a:schemeClr val="dk1"/>
              </a:solidFill>
            </a:endParaRPr>
          </a:p>
          <a:p>
            <a:pPr marL="0" lvl="0" indent="0" algn="l" rtl="0">
              <a:spcBef>
                <a:spcPts val="0"/>
              </a:spcBef>
              <a:spcAft>
                <a:spcPts val="0"/>
              </a:spcAft>
              <a:buNone/>
            </a:pPr>
            <a:r>
              <a:rPr lang="en" sz="1800">
                <a:solidFill>
                  <a:schemeClr val="dk1"/>
                </a:solidFill>
              </a:rPr>
              <a:t>Obs 	Distance      Fit	       Resid	Std         Resid	</a:t>
            </a:r>
            <a:endParaRPr sz="1800">
              <a:solidFill>
                <a:schemeClr val="dk1"/>
              </a:solidFill>
            </a:endParaRPr>
          </a:p>
          <a:p>
            <a:pPr marL="0" lvl="0" indent="0" algn="l" rtl="0">
              <a:spcBef>
                <a:spcPts val="0"/>
              </a:spcBef>
              <a:spcAft>
                <a:spcPts val="0"/>
              </a:spcAft>
              <a:buNone/>
            </a:pPr>
            <a:r>
              <a:rPr lang="en" sz="1800">
                <a:solidFill>
                  <a:schemeClr val="dk1"/>
                </a:solidFill>
              </a:rPr>
              <a:t>9	       115.00	     126.00	-11.00	-2.39	R</a:t>
            </a:r>
            <a:endParaRPr sz="1800">
              <a:solidFill>
                <a:schemeClr val="dk1"/>
              </a:solidFill>
            </a:endParaRPr>
          </a:p>
          <a:p>
            <a:pPr marL="0" lvl="0" indent="0" algn="l" rtl="0">
              <a:spcBef>
                <a:spcPts val="0"/>
              </a:spcBef>
              <a:spcAft>
                <a:spcPts val="0"/>
              </a:spcAft>
              <a:buNone/>
            </a:pPr>
            <a:r>
              <a:rPr lang="en" sz="1800">
                <a:solidFill>
                  <a:schemeClr val="dk1"/>
                </a:solidFill>
              </a:rPr>
              <a:t>R  Large residual</a:t>
            </a:r>
            <a:endParaRPr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31"/>
        <p:cNvGrpSpPr/>
        <p:nvPr/>
      </p:nvGrpSpPr>
      <p:grpSpPr>
        <a:xfrm>
          <a:off x="0" y="0"/>
          <a:ext cx="0" cy="0"/>
          <a:chOff x="0" y="0"/>
          <a:chExt cx="0" cy="0"/>
        </a:xfrm>
      </p:grpSpPr>
      <p:sp>
        <p:nvSpPr>
          <p:cNvPr id="532" name="Google Shape;532;p5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533" name="Google Shape;533;p52"/>
          <p:cNvPicPr preferRelativeResize="0"/>
          <p:nvPr/>
        </p:nvPicPr>
        <p:blipFill>
          <a:blip r:embed="rId3">
            <a:alphaModFix/>
          </a:blip>
          <a:stretch>
            <a:fillRect/>
          </a:stretch>
        </p:blipFill>
        <p:spPr>
          <a:xfrm>
            <a:off x="311700" y="773525"/>
            <a:ext cx="4812750" cy="3463250"/>
          </a:xfrm>
          <a:prstGeom prst="rect">
            <a:avLst/>
          </a:prstGeom>
          <a:noFill/>
          <a:ln>
            <a:noFill/>
          </a:ln>
        </p:spPr>
      </p:pic>
      <p:sp>
        <p:nvSpPr>
          <p:cNvPr id="534" name="Google Shape;534;p52"/>
          <p:cNvSpPr/>
          <p:nvPr/>
        </p:nvSpPr>
        <p:spPr>
          <a:xfrm>
            <a:off x="5791200" y="1714500"/>
            <a:ext cx="3181200" cy="30861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5391150" y="457200"/>
            <a:ext cx="3429000" cy="4095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t>           4. Residual Plots</a:t>
            </a:r>
            <a:endParaRPr sz="1900" b="1"/>
          </a:p>
          <a:p>
            <a:pPr marL="0" lvl="0" indent="0" algn="l" rtl="0">
              <a:spcBef>
                <a:spcPts val="0"/>
              </a:spcBef>
              <a:spcAft>
                <a:spcPts val="0"/>
              </a:spcAft>
              <a:buNone/>
            </a:pPr>
            <a:r>
              <a:rPr lang="en" sz="1500" b="1"/>
              <a:t>Verify NID assumption!</a:t>
            </a:r>
            <a:endParaRPr sz="1500" b="1"/>
          </a:p>
          <a:p>
            <a:pPr marL="0" lvl="0" indent="0" algn="l" rtl="0">
              <a:spcBef>
                <a:spcPts val="0"/>
              </a:spcBef>
              <a:spcAft>
                <a:spcPts val="0"/>
              </a:spcAft>
              <a:buNone/>
            </a:pPr>
            <a:r>
              <a:rPr lang="en" sz="1500" b="1"/>
              <a:t>	For Normality assumption: According to the Normal Probability Plot, our model seems to pass the fat pencil test by having all data fitted in the line.</a:t>
            </a:r>
            <a:endParaRPr sz="1500" b="1"/>
          </a:p>
          <a:p>
            <a:pPr marL="0" lvl="0" indent="0" algn="l" rtl="0">
              <a:spcBef>
                <a:spcPts val="0"/>
              </a:spcBef>
              <a:spcAft>
                <a:spcPts val="0"/>
              </a:spcAft>
              <a:buNone/>
            </a:pPr>
            <a:r>
              <a:rPr lang="en" sz="1500" b="1"/>
              <a:t>	For Constant variance: According to the Versus Fits, it seems that there is a problem as it seems to have a funnel look alike</a:t>
            </a:r>
            <a:endParaRPr sz="1500" b="1"/>
          </a:p>
          <a:p>
            <a:pPr marL="0" lvl="0" indent="457200" algn="l" rtl="0">
              <a:spcBef>
                <a:spcPts val="0"/>
              </a:spcBef>
              <a:spcAft>
                <a:spcPts val="0"/>
              </a:spcAft>
              <a:buNone/>
            </a:pPr>
            <a:r>
              <a:rPr lang="en" sz="1500" b="1"/>
              <a:t>For Independent variance:   </a:t>
            </a:r>
            <a:endParaRPr sz="1500" b="1"/>
          </a:p>
          <a:p>
            <a:pPr marL="0" lvl="0" indent="0" algn="l" rtl="0">
              <a:spcBef>
                <a:spcPts val="0"/>
              </a:spcBef>
              <a:spcAft>
                <a:spcPts val="0"/>
              </a:spcAft>
              <a:buNone/>
            </a:pPr>
            <a:r>
              <a:rPr lang="en" sz="1500" b="1"/>
              <a:t>According to the Versus Order, there is no problem with it. No pattern occurred. So we conclude that there is no problem with this assumption. </a:t>
            </a:r>
            <a:endParaRPr sz="15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39"/>
        <p:cNvGrpSpPr/>
        <p:nvPr/>
      </p:nvGrpSpPr>
      <p:grpSpPr>
        <a:xfrm>
          <a:off x="0" y="0"/>
          <a:ext cx="0" cy="0"/>
          <a:chOff x="0" y="0"/>
          <a:chExt cx="0" cy="0"/>
        </a:xfrm>
      </p:grpSpPr>
      <p:sp>
        <p:nvSpPr>
          <p:cNvPr id="540" name="Google Shape;540;p53"/>
          <p:cNvSpPr/>
          <p:nvPr/>
        </p:nvSpPr>
        <p:spPr>
          <a:xfrm>
            <a:off x="1543050" y="1885950"/>
            <a:ext cx="7181700" cy="2229000"/>
          </a:xfrm>
          <a:prstGeom prst="roundRect">
            <a:avLst>
              <a:gd name="adj" fmla="val 16667"/>
            </a:avLst>
          </a:prstGeom>
          <a:solidFill>
            <a:srgbClr val="88888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506850" y="387800"/>
            <a:ext cx="7620000" cy="2552700"/>
          </a:xfrm>
          <a:prstGeom prst="roundRect">
            <a:avLst>
              <a:gd name="adj" fmla="val 16667"/>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a:t>REFINED MODEL</a:t>
            </a:r>
            <a:endParaRPr sz="3900" b="1"/>
          </a:p>
          <a:p>
            <a:pPr marL="0" lvl="0" indent="0" algn="l" rtl="0">
              <a:spcBef>
                <a:spcPts val="0"/>
              </a:spcBef>
              <a:spcAft>
                <a:spcPts val="0"/>
              </a:spcAft>
              <a:buNone/>
            </a:pPr>
            <a:r>
              <a:rPr lang="en" sz="1900"/>
              <a:t>Excluding A and all 2-factor interactions</a:t>
            </a:r>
            <a:endParaRPr sz="1900"/>
          </a:p>
        </p:txBody>
      </p:sp>
      <p:sp>
        <p:nvSpPr>
          <p:cNvPr id="542" name="Google Shape;542;p53"/>
          <p:cNvSpPr/>
          <p:nvPr/>
        </p:nvSpPr>
        <p:spPr>
          <a:xfrm>
            <a:off x="2203575" y="3032350"/>
            <a:ext cx="6288000" cy="1747800"/>
          </a:xfrm>
          <a:prstGeom prst="flowChartAlternateProcess">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solidFill>
                  <a:schemeClr val="dk1"/>
                </a:solidFill>
              </a:rPr>
              <a:t>Considering only the significant factors from ANOVA and re-running the DOE factorial analysis.</a:t>
            </a:r>
            <a:endParaRPr sz="19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46"/>
        <p:cNvGrpSpPr/>
        <p:nvPr/>
      </p:nvGrpSpPr>
      <p:grpSpPr>
        <a:xfrm>
          <a:off x="0" y="0"/>
          <a:ext cx="0" cy="0"/>
          <a:chOff x="0" y="0"/>
          <a:chExt cx="0" cy="0"/>
        </a:xfrm>
      </p:grpSpPr>
      <p:sp>
        <p:nvSpPr>
          <p:cNvPr id="547" name="Google Shape;547;p54"/>
          <p:cNvSpPr/>
          <p:nvPr/>
        </p:nvSpPr>
        <p:spPr>
          <a:xfrm>
            <a:off x="3486150" y="247650"/>
            <a:ext cx="5238900" cy="4743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txBox="1"/>
          <p:nvPr/>
        </p:nvSpPr>
        <p:spPr>
          <a:xfrm>
            <a:off x="201500" y="269275"/>
            <a:ext cx="5819700" cy="31401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rPr>
              <a:t>Analysis of Variance</a:t>
            </a:r>
            <a:endParaRPr sz="1600">
              <a:solidFill>
                <a:schemeClr val="lt1"/>
              </a:solidFill>
            </a:endParaRPr>
          </a:p>
          <a:p>
            <a:pPr marL="0" lvl="0" indent="0" algn="l" rtl="0">
              <a:spcBef>
                <a:spcPts val="0"/>
              </a:spcBef>
              <a:spcAft>
                <a:spcPts val="0"/>
              </a:spcAft>
              <a:buClr>
                <a:schemeClr val="dk1"/>
              </a:buClr>
              <a:buSzPts val="1100"/>
              <a:buFont typeface="Arial"/>
              <a:buNone/>
            </a:pP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Source		DF	Adj SS	Adj MS	F-Value	P-Value</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Model		3	1421.79	473.931	17.61	0.000</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Linear		3	1421.79	473.931	17.61	0.000</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B	        		1	287.04	287.042	10.67	0.004</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C			1	234.37	234.375	8.71		0.008</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D			1	900.37	900.375	33.46	0.000</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Error			20	538.17	26.908	 	 </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Lack-of-Fit	4	30.83	7.708	0.24		0.910</a:t>
            </a:r>
            <a:endParaRPr sz="1600">
              <a:solidFill>
                <a:schemeClr val="lt1"/>
              </a:solidFill>
            </a:endParaRPr>
          </a:p>
          <a:p>
            <a:pPr marL="0" lvl="0" indent="0" algn="l" rtl="0">
              <a:spcBef>
                <a:spcPts val="0"/>
              </a:spcBef>
              <a:spcAft>
                <a:spcPts val="0"/>
              </a:spcAft>
              <a:buClr>
                <a:schemeClr val="dk1"/>
              </a:buClr>
              <a:buSzPts val="1100"/>
              <a:buFont typeface="Arial"/>
              <a:buNone/>
            </a:pPr>
            <a:r>
              <a:rPr lang="en" sz="1600">
                <a:solidFill>
                  <a:schemeClr val="lt1"/>
                </a:solidFill>
              </a:rPr>
              <a:t>    Pure Error	16	507.33	31.708	 	 </a:t>
            </a:r>
            <a:endParaRPr sz="1600">
              <a:solidFill>
                <a:schemeClr val="lt1"/>
              </a:solidFill>
            </a:endParaRPr>
          </a:p>
          <a:p>
            <a:pPr marL="0" lvl="0" indent="0" algn="l" rtl="0">
              <a:spcBef>
                <a:spcPts val="0"/>
              </a:spcBef>
              <a:spcAft>
                <a:spcPts val="0"/>
              </a:spcAft>
              <a:buNone/>
            </a:pPr>
            <a:r>
              <a:rPr lang="en" sz="1600">
                <a:solidFill>
                  <a:schemeClr val="lt1"/>
                </a:solidFill>
              </a:rPr>
              <a:t>Total			23	1959.96	</a:t>
            </a:r>
            <a:r>
              <a:rPr lang="en" sz="300" b="1">
                <a:solidFill>
                  <a:schemeClr val="lt1"/>
                </a:solidFill>
              </a:rPr>
              <a:t> 	 	 </a:t>
            </a:r>
            <a:endParaRPr sz="300" b="1">
              <a:solidFill>
                <a:schemeClr val="lt1"/>
              </a:solidFill>
            </a:endParaRPr>
          </a:p>
        </p:txBody>
      </p:sp>
      <p:sp>
        <p:nvSpPr>
          <p:cNvPr id="549" name="Google Shape;549;p54"/>
          <p:cNvSpPr/>
          <p:nvPr/>
        </p:nvSpPr>
        <p:spPr>
          <a:xfrm>
            <a:off x="6343650" y="367400"/>
            <a:ext cx="2320800" cy="2871000"/>
          </a:xfrm>
          <a:prstGeom prst="wedgeRoundRectCallout">
            <a:avLst>
              <a:gd name="adj1" fmla="val -64205"/>
              <a:gd name="adj2" fmla="val -3392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rPr>
              <a:t>1. We have only retained the factors that are statistically significant to our response variable</a:t>
            </a:r>
            <a:endParaRPr sz="1500" b="1">
              <a:solidFill>
                <a:schemeClr val="dk1"/>
              </a:solidFill>
            </a:endParaRPr>
          </a:p>
          <a:p>
            <a:pPr marL="0" lvl="0" indent="0" algn="ctr" rtl="0">
              <a:spcBef>
                <a:spcPts val="0"/>
              </a:spcBef>
              <a:spcAft>
                <a:spcPts val="0"/>
              </a:spcAft>
              <a:buClr>
                <a:schemeClr val="dk1"/>
              </a:buClr>
              <a:buSzPts val="1100"/>
              <a:buFont typeface="Arial"/>
              <a:buNone/>
            </a:pPr>
            <a:r>
              <a:rPr lang="en" sz="1500" b="1">
                <a:solidFill>
                  <a:schemeClr val="dk1"/>
                </a:solidFill>
              </a:rPr>
              <a:t>(P-Value&lt; 0.05 at 95% confidence level!)</a:t>
            </a:r>
            <a:endParaRPr sz="1500" b="1">
              <a:solidFill>
                <a:schemeClr val="dk1"/>
              </a:solidFill>
            </a:endParaRPr>
          </a:p>
        </p:txBody>
      </p:sp>
      <p:sp>
        <p:nvSpPr>
          <p:cNvPr id="550" name="Google Shape;550;p54"/>
          <p:cNvSpPr txBox="1"/>
          <p:nvPr/>
        </p:nvSpPr>
        <p:spPr>
          <a:xfrm>
            <a:off x="4705350" y="3663725"/>
            <a:ext cx="4172700" cy="1151400"/>
          </a:xfrm>
          <a:prstGeom prst="rect">
            <a:avLst/>
          </a:prstGeom>
          <a:solidFill>
            <a:schemeClr val="dk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lt1"/>
                </a:solidFill>
              </a:rPr>
              <a:t>Model Summary</a:t>
            </a:r>
            <a:endParaRPr sz="160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600">
                <a:solidFill>
                  <a:schemeClr val="lt1"/>
                </a:solidFill>
              </a:rPr>
              <a:t>S	         R-sq	R-sq(adj)	R-sq(pred)</a:t>
            </a:r>
            <a:endParaRPr sz="16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600">
                <a:solidFill>
                  <a:schemeClr val="lt1"/>
                </a:solidFill>
              </a:rPr>
              <a:t>5.18732	72.54%	68.42%	60.46%</a:t>
            </a:r>
            <a:endParaRPr sz="1200">
              <a:solidFill>
                <a:schemeClr val="lt1"/>
              </a:solidFill>
            </a:endParaRPr>
          </a:p>
        </p:txBody>
      </p:sp>
      <p:sp>
        <p:nvSpPr>
          <p:cNvPr id="551" name="Google Shape;551;p54"/>
          <p:cNvSpPr/>
          <p:nvPr/>
        </p:nvSpPr>
        <p:spPr>
          <a:xfrm>
            <a:off x="201500" y="3581400"/>
            <a:ext cx="4172700" cy="1352700"/>
          </a:xfrm>
          <a:prstGeom prst="wedgeRoundRectCallout">
            <a:avLst>
              <a:gd name="adj1" fmla="val 58769"/>
              <a:gd name="adj2" fmla="val -553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br>
              <a:rPr lang="en" sz="1200" b="1">
                <a:solidFill>
                  <a:schemeClr val="dk1"/>
                </a:solidFill>
              </a:rPr>
            </a:br>
            <a:r>
              <a:rPr lang="en" sz="1200" b="1">
                <a:solidFill>
                  <a:schemeClr val="dk1"/>
                </a:solidFill>
              </a:rPr>
              <a:t>2. The R-sq value decreased as we reduced the number of factors in this run. </a:t>
            </a:r>
            <a:endParaRPr sz="1200" b="1">
              <a:solidFill>
                <a:schemeClr val="dk1"/>
              </a:solidFill>
            </a:endParaRPr>
          </a:p>
          <a:p>
            <a:pPr marL="0" lvl="0" indent="0" algn="l" rtl="0">
              <a:spcBef>
                <a:spcPts val="0"/>
              </a:spcBef>
              <a:spcAft>
                <a:spcPts val="0"/>
              </a:spcAft>
              <a:buClr>
                <a:schemeClr val="dk1"/>
              </a:buClr>
              <a:buSzPts val="1100"/>
              <a:buFont typeface="Arial"/>
              <a:buNone/>
            </a:pPr>
            <a:endParaRPr sz="1200" b="1">
              <a:solidFill>
                <a:schemeClr val="dk1"/>
              </a:solidFill>
            </a:endParaRPr>
          </a:p>
          <a:p>
            <a:pPr marL="0" lvl="0" indent="0" algn="l" rtl="0">
              <a:spcBef>
                <a:spcPts val="0"/>
              </a:spcBef>
              <a:spcAft>
                <a:spcPts val="0"/>
              </a:spcAft>
              <a:buClr>
                <a:schemeClr val="dk1"/>
              </a:buClr>
              <a:buSzPts val="1100"/>
              <a:buFont typeface="Arial"/>
              <a:buNone/>
            </a:pPr>
            <a:r>
              <a:rPr lang="en" sz="1200" b="1">
                <a:solidFill>
                  <a:schemeClr val="dk1"/>
                </a:solidFill>
              </a:rPr>
              <a:t>The inclusion of important input variables has improved the R-sq(aj). The predictability of the model has also increased.</a:t>
            </a:r>
            <a:endParaRPr sz="1200" b="1">
              <a:solidFill>
                <a:schemeClr val="dk1"/>
              </a:solidFill>
            </a:endParaRPr>
          </a:p>
          <a:p>
            <a:pPr marL="0" lvl="0" indent="0" algn="l" rtl="0">
              <a:spcBef>
                <a:spcPts val="0"/>
              </a:spcBef>
              <a:spcAft>
                <a:spcPts val="0"/>
              </a:spcAft>
              <a:buNone/>
            </a:pPr>
            <a:endParaRPr sz="17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p:nvPr/>
        </p:nvSpPr>
        <p:spPr>
          <a:xfrm>
            <a:off x="4301500" y="261300"/>
            <a:ext cx="4747200" cy="4620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                      </a:t>
            </a:r>
            <a:r>
              <a:rPr lang="en" sz="2500" b="1"/>
              <a:t>3.</a:t>
            </a:r>
            <a:endParaRPr sz="2500" b="1"/>
          </a:p>
          <a:p>
            <a:pPr marL="0" lvl="0" indent="0" algn="l" rtl="0">
              <a:spcBef>
                <a:spcPts val="0"/>
              </a:spcBef>
              <a:spcAft>
                <a:spcPts val="0"/>
              </a:spcAft>
              <a:buNone/>
            </a:pPr>
            <a:r>
              <a:rPr lang="en" sz="2500" b="1"/>
              <a:t> </a:t>
            </a:r>
            <a:endParaRPr sz="2500" b="1"/>
          </a:p>
          <a:p>
            <a:pPr marL="0" lvl="0" indent="0" algn="l" rtl="0">
              <a:spcBef>
                <a:spcPts val="0"/>
              </a:spcBef>
              <a:spcAft>
                <a:spcPts val="0"/>
              </a:spcAft>
              <a:buNone/>
            </a:pPr>
            <a:r>
              <a:rPr lang="en" sz="2100" b="1"/>
              <a:t>The regression equation changes and we are able to quantify the effect of each factor in the coded coefficients table</a:t>
            </a:r>
            <a:endParaRPr sz="2100" b="1"/>
          </a:p>
        </p:txBody>
      </p:sp>
      <p:sp>
        <p:nvSpPr>
          <p:cNvPr id="557" name="Google Shape;557;p55"/>
          <p:cNvSpPr txBox="1"/>
          <p:nvPr/>
        </p:nvSpPr>
        <p:spPr>
          <a:xfrm>
            <a:off x="142775" y="4043150"/>
            <a:ext cx="44802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sz="1100"/>
          </a:p>
        </p:txBody>
      </p:sp>
      <p:sp>
        <p:nvSpPr>
          <p:cNvPr id="558" name="Google Shape;558;p55"/>
          <p:cNvSpPr/>
          <p:nvPr/>
        </p:nvSpPr>
        <p:spPr>
          <a:xfrm>
            <a:off x="142775" y="4043150"/>
            <a:ext cx="4373100" cy="912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u="sng">
                <a:solidFill>
                  <a:schemeClr val="lt1"/>
                </a:solidFill>
              </a:rPr>
              <a:t>Regression Equation in Uncoded Units</a:t>
            </a:r>
            <a:endParaRPr u="sng">
              <a:solidFill>
                <a:schemeClr val="lt1"/>
              </a:solidFill>
            </a:endParaRPr>
          </a:p>
          <a:p>
            <a:pPr marL="0" lvl="0" indent="0" algn="l" rtl="0">
              <a:lnSpc>
                <a:spcPct val="115000"/>
              </a:lnSpc>
              <a:spcBef>
                <a:spcPts val="1200"/>
              </a:spcBef>
              <a:spcAft>
                <a:spcPts val="1200"/>
              </a:spcAft>
              <a:buClr>
                <a:schemeClr val="dk1"/>
              </a:buClr>
              <a:buSzPts val="1100"/>
              <a:buFont typeface="Arial"/>
              <a:buNone/>
            </a:pPr>
            <a:r>
              <a:rPr lang="en">
                <a:solidFill>
                  <a:schemeClr val="lt1"/>
                </a:solidFill>
              </a:rPr>
              <a:t>Distance	=	114.79 + 3.46 B + 3.12 C + 6.12 D</a:t>
            </a:r>
            <a:endParaRPr sz="1300">
              <a:solidFill>
                <a:schemeClr val="lt1"/>
              </a:solidFill>
            </a:endParaRPr>
          </a:p>
        </p:txBody>
      </p:sp>
      <p:sp>
        <p:nvSpPr>
          <p:cNvPr id="559" name="Google Shape;559;p55"/>
          <p:cNvSpPr/>
          <p:nvPr/>
        </p:nvSpPr>
        <p:spPr>
          <a:xfrm>
            <a:off x="142775" y="261300"/>
            <a:ext cx="5214900" cy="1857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2700" b="1">
              <a:solidFill>
                <a:schemeClr val="dk1"/>
              </a:solidFill>
            </a:endParaRPr>
          </a:p>
          <a:p>
            <a:pPr marL="0" lvl="0" indent="0" algn="ctr" rtl="0">
              <a:spcBef>
                <a:spcPts val="0"/>
              </a:spcBef>
              <a:spcAft>
                <a:spcPts val="0"/>
              </a:spcAft>
              <a:buClr>
                <a:schemeClr val="dk1"/>
              </a:buClr>
              <a:buSzPts val="1100"/>
              <a:buFont typeface="Arial"/>
              <a:buNone/>
            </a:pPr>
            <a:endParaRPr sz="2200" b="1">
              <a:solidFill>
                <a:schemeClr val="dk1"/>
              </a:solidFill>
            </a:endParaRPr>
          </a:p>
          <a:p>
            <a:pPr marL="0" lvl="0" indent="0" algn="l" rtl="0">
              <a:lnSpc>
                <a:spcPct val="115000"/>
              </a:lnSpc>
              <a:spcBef>
                <a:spcPts val="0"/>
              </a:spcBef>
              <a:spcAft>
                <a:spcPts val="0"/>
              </a:spcAft>
              <a:buNone/>
            </a:pPr>
            <a:endParaRPr sz="1200">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200" u="sng">
                <a:solidFill>
                  <a:schemeClr val="lt1"/>
                </a:solidFill>
              </a:rPr>
              <a:t>Coded Coefficients</a:t>
            </a:r>
            <a:endParaRPr sz="1200" u="sng">
              <a:solidFill>
                <a:schemeClr val="lt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lt1"/>
                </a:solidFill>
              </a:rPr>
              <a:t>Term	          Effect	Coef	 SE Coef	T-Value	P-Value	VIF</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Constant      114.79	1.06	  108.41	                        0.000	 </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B		6.92	3.46	   1.06	               3.27	  0.004	1.00</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C		6.25	3.12	   1.06	               2.95	  0.008	1.00</a:t>
            </a:r>
            <a:endParaRPr sz="12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200">
                <a:solidFill>
                  <a:schemeClr val="lt1"/>
                </a:solidFill>
              </a:rPr>
              <a:t>D		12.25	6.12	   1.06	              5.78	             0.000	1.00</a:t>
            </a:r>
            <a:endParaRPr sz="1100" b="1">
              <a:solidFill>
                <a:schemeClr val="lt1"/>
              </a:solidFill>
            </a:endParaRPr>
          </a:p>
          <a:p>
            <a:pPr marL="0" lvl="0" indent="0" algn="ctr" rtl="0">
              <a:spcBef>
                <a:spcPts val="0"/>
              </a:spcBef>
              <a:spcAft>
                <a:spcPts val="0"/>
              </a:spcAft>
              <a:buClr>
                <a:schemeClr val="dk1"/>
              </a:buClr>
              <a:buSzPts val="1100"/>
              <a:buFont typeface="Arial"/>
              <a:buNone/>
            </a:pPr>
            <a:r>
              <a:rPr lang="en" sz="2200">
                <a:solidFill>
                  <a:schemeClr val="dk1"/>
                </a:solidFill>
              </a:rPr>
              <a:t>    </a:t>
            </a:r>
            <a:endParaRPr sz="2200">
              <a:solidFill>
                <a:schemeClr val="dk1"/>
              </a:solidFill>
            </a:endParaRPr>
          </a:p>
          <a:p>
            <a:pPr marL="0" lvl="0" indent="0" algn="ctr" rtl="0">
              <a:spcBef>
                <a:spcPts val="0"/>
              </a:spcBef>
              <a:spcAft>
                <a:spcPts val="0"/>
              </a:spcAft>
              <a:buClr>
                <a:schemeClr val="dk1"/>
              </a:buClr>
              <a:buSzPts val="1100"/>
              <a:buFont typeface="Arial"/>
              <a:buNone/>
            </a:pPr>
            <a:endParaRPr sz="2600" b="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63"/>
        <p:cNvGrpSpPr/>
        <p:nvPr/>
      </p:nvGrpSpPr>
      <p:grpSpPr>
        <a:xfrm>
          <a:off x="0" y="0"/>
          <a:ext cx="0" cy="0"/>
          <a:chOff x="0" y="0"/>
          <a:chExt cx="0" cy="0"/>
        </a:xfrm>
      </p:grpSpPr>
      <p:sp>
        <p:nvSpPr>
          <p:cNvPr id="564" name="Google Shape;564;p56"/>
          <p:cNvSpPr txBox="1">
            <a:spLocks noGrp="1"/>
          </p:cNvSpPr>
          <p:nvPr>
            <p:ph type="title"/>
          </p:nvPr>
        </p:nvSpPr>
        <p:spPr>
          <a:xfrm>
            <a:off x="548640" y="1460754"/>
            <a:ext cx="2263200" cy="14541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endParaRPr/>
          </a:p>
        </p:txBody>
      </p:sp>
      <p:sp>
        <p:nvSpPr>
          <p:cNvPr id="565" name="Google Shape;565;p56"/>
          <p:cNvSpPr/>
          <p:nvPr/>
        </p:nvSpPr>
        <p:spPr>
          <a:xfrm>
            <a:off x="4925700" y="590550"/>
            <a:ext cx="4126500" cy="40629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b="1">
              <a:solidFill>
                <a:schemeClr val="dk1"/>
              </a:solidFill>
            </a:endParaRPr>
          </a:p>
          <a:p>
            <a:pPr marL="0" lvl="0" indent="0" algn="ctr" rtl="0">
              <a:spcBef>
                <a:spcPts val="0"/>
              </a:spcBef>
              <a:spcAft>
                <a:spcPts val="0"/>
              </a:spcAft>
              <a:buNone/>
            </a:pPr>
            <a:r>
              <a:rPr lang="en" sz="2500" b="1">
                <a:solidFill>
                  <a:schemeClr val="dk1"/>
                </a:solidFill>
              </a:rPr>
              <a:t>4.</a:t>
            </a:r>
            <a:endParaRPr sz="2500" b="1">
              <a:solidFill>
                <a:schemeClr val="dk1"/>
              </a:solidFill>
            </a:endParaRPr>
          </a:p>
          <a:p>
            <a:pPr marL="0" lvl="0" indent="0" algn="ctr" rtl="0">
              <a:spcBef>
                <a:spcPts val="0"/>
              </a:spcBef>
              <a:spcAft>
                <a:spcPts val="0"/>
              </a:spcAft>
              <a:buNone/>
            </a:pPr>
            <a:r>
              <a:rPr lang="en" b="1">
                <a:solidFill>
                  <a:schemeClr val="dk1"/>
                </a:solidFill>
              </a:rPr>
              <a:t>The main effects plot shows the levels at which the factors  </a:t>
            </a:r>
            <a:endParaRPr b="1">
              <a:solidFill>
                <a:schemeClr val="dk1"/>
              </a:solidFill>
            </a:endParaRPr>
          </a:p>
          <a:p>
            <a:pPr marL="0" lvl="0" indent="0" algn="ctr" rtl="0">
              <a:spcBef>
                <a:spcPts val="0"/>
              </a:spcBef>
              <a:spcAft>
                <a:spcPts val="0"/>
              </a:spcAft>
              <a:buNone/>
            </a:pPr>
            <a:r>
              <a:rPr lang="en" b="1">
                <a:solidFill>
                  <a:schemeClr val="dk1"/>
                </a:solidFill>
              </a:rPr>
              <a:t>should be set in order to maximize the distance .</a:t>
            </a:r>
            <a:endParaRPr b="1">
              <a:solidFill>
                <a:schemeClr val="dk1"/>
              </a:solidFill>
            </a:endParaRPr>
          </a:p>
          <a:p>
            <a:pPr marL="0" lvl="0" indent="0" algn="ctr" rtl="0">
              <a:spcBef>
                <a:spcPts val="0"/>
              </a:spcBef>
              <a:spcAft>
                <a:spcPts val="0"/>
              </a:spcAft>
              <a:buNone/>
            </a:pPr>
            <a:r>
              <a:rPr lang="en" b="1">
                <a:solidFill>
                  <a:schemeClr val="dk1"/>
                </a:solidFill>
              </a:rPr>
              <a:t>Here, we will set the Number of Wheels (B), Aerodynamic distribution(C) and Wheelbase(D) all at a </a:t>
            </a:r>
            <a:r>
              <a:rPr lang="en" sz="1600" b="1">
                <a:solidFill>
                  <a:schemeClr val="dk1"/>
                </a:solidFill>
              </a:rPr>
              <a:t>high</a:t>
            </a:r>
            <a:r>
              <a:rPr lang="en" b="1">
                <a:solidFill>
                  <a:schemeClr val="dk1"/>
                </a:solidFill>
              </a:rPr>
              <a:t>.</a:t>
            </a:r>
            <a:endParaRPr b="1">
              <a:solidFill>
                <a:schemeClr val="dk1"/>
              </a:solidFill>
            </a:endParaRPr>
          </a:p>
          <a:p>
            <a:pPr marL="0" lvl="0" indent="0" algn="ctr" rtl="0">
              <a:spcBef>
                <a:spcPts val="0"/>
              </a:spcBef>
              <a:spcAft>
                <a:spcPts val="0"/>
              </a:spcAft>
              <a:buNone/>
            </a:pPr>
            <a:r>
              <a:rPr lang="en">
                <a:solidFill>
                  <a:schemeClr val="dk1"/>
                </a:solidFill>
              </a:rPr>
              <a:t>    </a:t>
            </a:r>
            <a:endParaRPr>
              <a:solidFill>
                <a:schemeClr val="dk1"/>
              </a:solidFill>
            </a:endParaRPr>
          </a:p>
          <a:p>
            <a:pPr marL="0" lvl="0" indent="0" algn="ctr" rtl="0">
              <a:spcBef>
                <a:spcPts val="0"/>
              </a:spcBef>
              <a:spcAft>
                <a:spcPts val="0"/>
              </a:spcAft>
              <a:buNone/>
            </a:pPr>
            <a:endParaRPr sz="2400" b="1">
              <a:solidFill>
                <a:schemeClr val="dk1"/>
              </a:solidFill>
            </a:endParaRPr>
          </a:p>
        </p:txBody>
      </p:sp>
      <p:pic>
        <p:nvPicPr>
          <p:cNvPr id="566" name="Google Shape;566;p56"/>
          <p:cNvPicPr preferRelativeResize="0"/>
          <p:nvPr/>
        </p:nvPicPr>
        <p:blipFill>
          <a:blip r:embed="rId3">
            <a:alphaModFix/>
          </a:blip>
          <a:stretch>
            <a:fillRect/>
          </a:stretch>
        </p:blipFill>
        <p:spPr>
          <a:xfrm>
            <a:off x="112250" y="815075"/>
            <a:ext cx="4813450" cy="3288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0" title="Untitled video - Made with Clipchamp (1).mp4">
            <a:hlinkClick r:id="rId3"/>
          </p:cNvPr>
          <p:cNvPicPr preferRelativeResize="0"/>
          <p:nvPr/>
        </p:nvPicPr>
        <p:blipFill>
          <a:blip r:embed="rId4">
            <a:alphaModFix/>
          </a:blip>
          <a:stretch>
            <a:fillRect/>
          </a:stretch>
        </p:blipFill>
        <p:spPr>
          <a:xfrm>
            <a:off x="495300" y="564350"/>
            <a:ext cx="5353050" cy="4014800"/>
          </a:xfrm>
          <a:prstGeom prst="rect">
            <a:avLst/>
          </a:prstGeom>
          <a:noFill/>
          <a:ln>
            <a:noFill/>
          </a:ln>
        </p:spPr>
      </p:pic>
      <p:sp>
        <p:nvSpPr>
          <p:cNvPr id="322" name="Google Shape;322;p30"/>
          <p:cNvSpPr txBox="1"/>
          <p:nvPr/>
        </p:nvSpPr>
        <p:spPr>
          <a:xfrm>
            <a:off x="6038850" y="952500"/>
            <a:ext cx="2933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a:solidFill>
                  <a:schemeClr val="lt1"/>
                </a:solidFill>
              </a:rPr>
              <a:t>Introducing our lego car!</a:t>
            </a:r>
            <a:endParaRPr sz="38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7"/>
          <p:cNvSpPr/>
          <p:nvPr/>
        </p:nvSpPr>
        <p:spPr>
          <a:xfrm>
            <a:off x="0" y="539200"/>
            <a:ext cx="4172100" cy="4223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t>The Cube Plot is also used to understand  the factor levels for maximum response output with quantifiable fitted means for distance. Therefore, we can conclude that the high level of Wheelbase (D) is what impact our car distance the most</a:t>
            </a:r>
            <a:endParaRPr sz="1100" b="1"/>
          </a:p>
        </p:txBody>
      </p:sp>
      <p:pic>
        <p:nvPicPr>
          <p:cNvPr id="572" name="Google Shape;572;p57"/>
          <p:cNvPicPr preferRelativeResize="0"/>
          <p:nvPr/>
        </p:nvPicPr>
        <p:blipFill>
          <a:blip r:embed="rId3">
            <a:alphaModFix/>
          </a:blip>
          <a:stretch>
            <a:fillRect/>
          </a:stretch>
        </p:blipFill>
        <p:spPr>
          <a:xfrm>
            <a:off x="3715750" y="678714"/>
            <a:ext cx="5277275" cy="3786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76"/>
        <p:cNvGrpSpPr/>
        <p:nvPr/>
      </p:nvGrpSpPr>
      <p:grpSpPr>
        <a:xfrm>
          <a:off x="0" y="0"/>
          <a:ext cx="0" cy="0"/>
          <a:chOff x="0" y="0"/>
          <a:chExt cx="0" cy="0"/>
        </a:xfrm>
      </p:grpSpPr>
      <p:sp>
        <p:nvSpPr>
          <p:cNvPr id="577" name="Google Shape;577;p58"/>
          <p:cNvSpPr/>
          <p:nvPr/>
        </p:nvSpPr>
        <p:spPr>
          <a:xfrm>
            <a:off x="6082400" y="2632925"/>
            <a:ext cx="2787900" cy="24003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a:t>   </a:t>
            </a:r>
            <a:r>
              <a:rPr lang="en" sz="1900" b="1"/>
              <a:t>Contour Plots </a:t>
            </a:r>
            <a:endParaRPr sz="1900" b="1"/>
          </a:p>
          <a:p>
            <a:pPr marL="0" lvl="0" indent="0" algn="l" rtl="0">
              <a:spcBef>
                <a:spcPts val="0"/>
              </a:spcBef>
              <a:spcAft>
                <a:spcPts val="0"/>
              </a:spcAft>
              <a:buNone/>
            </a:pPr>
            <a:endParaRPr b="1"/>
          </a:p>
          <a:p>
            <a:pPr marL="0" lvl="0" indent="0" algn="l" rtl="0">
              <a:spcBef>
                <a:spcPts val="0"/>
              </a:spcBef>
              <a:spcAft>
                <a:spcPts val="0"/>
              </a:spcAft>
              <a:buNone/>
            </a:pPr>
            <a:r>
              <a:rPr lang="en" b="1"/>
              <a:t>The darker regions in this graph indicate higher distances. Combination of any of the factors B or C </a:t>
            </a:r>
            <a:endParaRPr b="1"/>
          </a:p>
          <a:p>
            <a:pPr marL="0" lvl="0" indent="0" algn="l" rtl="0">
              <a:spcBef>
                <a:spcPts val="0"/>
              </a:spcBef>
              <a:spcAft>
                <a:spcPts val="0"/>
              </a:spcAft>
              <a:buNone/>
            </a:pPr>
            <a:r>
              <a:rPr lang="en" b="1"/>
              <a:t>with D ( wheelbase) gives the maximum response.</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78" name="Google Shape;578;p58"/>
          <p:cNvPicPr preferRelativeResize="0"/>
          <p:nvPr/>
        </p:nvPicPr>
        <p:blipFill>
          <a:blip r:embed="rId3">
            <a:alphaModFix/>
          </a:blip>
          <a:stretch>
            <a:fillRect/>
          </a:stretch>
        </p:blipFill>
        <p:spPr>
          <a:xfrm>
            <a:off x="109950" y="110250"/>
            <a:ext cx="3327742" cy="2400250"/>
          </a:xfrm>
          <a:prstGeom prst="rect">
            <a:avLst/>
          </a:prstGeom>
          <a:noFill/>
          <a:ln>
            <a:noFill/>
          </a:ln>
        </p:spPr>
      </p:pic>
      <p:pic>
        <p:nvPicPr>
          <p:cNvPr id="579" name="Google Shape;579;p58"/>
          <p:cNvPicPr preferRelativeResize="0"/>
          <p:nvPr/>
        </p:nvPicPr>
        <p:blipFill>
          <a:blip r:embed="rId4">
            <a:alphaModFix/>
          </a:blip>
          <a:stretch>
            <a:fillRect/>
          </a:stretch>
        </p:blipFill>
        <p:spPr>
          <a:xfrm>
            <a:off x="3731775" y="110250"/>
            <a:ext cx="3286924" cy="2400250"/>
          </a:xfrm>
          <a:prstGeom prst="rect">
            <a:avLst/>
          </a:prstGeom>
          <a:noFill/>
          <a:ln>
            <a:noFill/>
          </a:ln>
        </p:spPr>
      </p:pic>
      <p:pic>
        <p:nvPicPr>
          <p:cNvPr id="580" name="Google Shape;580;p58"/>
          <p:cNvPicPr preferRelativeResize="0"/>
          <p:nvPr/>
        </p:nvPicPr>
        <p:blipFill>
          <a:blip r:embed="rId5">
            <a:alphaModFix/>
          </a:blip>
          <a:stretch>
            <a:fillRect/>
          </a:stretch>
        </p:blipFill>
        <p:spPr>
          <a:xfrm>
            <a:off x="2019850" y="2602338"/>
            <a:ext cx="3286925" cy="246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84"/>
        <p:cNvGrpSpPr/>
        <p:nvPr/>
      </p:nvGrpSpPr>
      <p:grpSpPr>
        <a:xfrm>
          <a:off x="0" y="0"/>
          <a:ext cx="0" cy="0"/>
          <a:chOff x="0" y="0"/>
          <a:chExt cx="0" cy="0"/>
        </a:xfrm>
      </p:grpSpPr>
      <p:sp>
        <p:nvSpPr>
          <p:cNvPr id="585" name="Google Shape;585;p59"/>
          <p:cNvSpPr/>
          <p:nvPr/>
        </p:nvSpPr>
        <p:spPr>
          <a:xfrm>
            <a:off x="5791200" y="1714500"/>
            <a:ext cx="3181200" cy="30861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9"/>
          <p:cNvSpPr/>
          <p:nvPr/>
        </p:nvSpPr>
        <p:spPr>
          <a:xfrm>
            <a:off x="5730000" y="307825"/>
            <a:ext cx="3303600" cy="46725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t>          5. </a:t>
            </a:r>
            <a:r>
              <a:rPr lang="en" sz="1500" b="1"/>
              <a:t>Residual Plots</a:t>
            </a:r>
            <a:endParaRPr sz="1500" b="1"/>
          </a:p>
          <a:p>
            <a:pPr marL="0" lvl="0" indent="0" algn="l" rtl="0">
              <a:spcBef>
                <a:spcPts val="0"/>
              </a:spcBef>
              <a:spcAft>
                <a:spcPts val="0"/>
              </a:spcAft>
              <a:buNone/>
            </a:pPr>
            <a:r>
              <a:rPr lang="en" sz="1500" b="1"/>
              <a:t> </a:t>
            </a:r>
            <a:endParaRPr sz="1500" b="1"/>
          </a:p>
          <a:p>
            <a:pPr marL="0" lvl="0" indent="0" algn="l" rtl="0">
              <a:spcBef>
                <a:spcPts val="0"/>
              </a:spcBef>
              <a:spcAft>
                <a:spcPts val="0"/>
              </a:spcAft>
              <a:buNone/>
            </a:pPr>
            <a:r>
              <a:rPr lang="en" sz="1500" b="1"/>
              <a:t>For Normality: Our model seems to pass the fat pencil test with most of the data points fitted on the line.</a:t>
            </a:r>
            <a:endParaRPr sz="1500" b="1"/>
          </a:p>
          <a:p>
            <a:pPr marL="0" lvl="0" indent="0" algn="l" rtl="0">
              <a:spcBef>
                <a:spcPts val="0"/>
              </a:spcBef>
              <a:spcAft>
                <a:spcPts val="0"/>
              </a:spcAft>
              <a:buNone/>
            </a:pPr>
            <a:endParaRPr sz="1500" b="1"/>
          </a:p>
          <a:p>
            <a:pPr marL="0" lvl="0" indent="0" algn="l" rtl="0">
              <a:spcBef>
                <a:spcPts val="0"/>
              </a:spcBef>
              <a:spcAft>
                <a:spcPts val="0"/>
              </a:spcAft>
              <a:buNone/>
            </a:pPr>
            <a:r>
              <a:rPr lang="en" sz="1500" b="1"/>
              <a:t>For Constant variance: The spread of data has improved. it </a:t>
            </a:r>
            <a:br>
              <a:rPr lang="en" sz="1500" b="1"/>
            </a:br>
            <a:r>
              <a:rPr lang="en" sz="1500" b="1"/>
              <a:t>is random and more towards constant variance.</a:t>
            </a:r>
            <a:endParaRPr sz="1500" b="1"/>
          </a:p>
          <a:p>
            <a:pPr marL="0" lvl="0" indent="0" algn="l" rtl="0">
              <a:spcBef>
                <a:spcPts val="0"/>
              </a:spcBef>
              <a:spcAft>
                <a:spcPts val="0"/>
              </a:spcAft>
              <a:buNone/>
            </a:pPr>
            <a:endParaRPr sz="1500" b="1"/>
          </a:p>
          <a:p>
            <a:pPr marL="0" lvl="0" indent="0" algn="l" rtl="0">
              <a:spcBef>
                <a:spcPts val="0"/>
              </a:spcBef>
              <a:spcAft>
                <a:spcPts val="0"/>
              </a:spcAft>
              <a:buNone/>
            </a:pPr>
            <a:r>
              <a:rPr lang="en" sz="1500" b="1"/>
              <a:t>For Independence :   </a:t>
            </a:r>
            <a:endParaRPr sz="1500" b="1"/>
          </a:p>
          <a:p>
            <a:pPr marL="0" lvl="0" indent="0" algn="l" rtl="0">
              <a:spcBef>
                <a:spcPts val="0"/>
              </a:spcBef>
              <a:spcAft>
                <a:spcPts val="0"/>
              </a:spcAft>
              <a:buNone/>
            </a:pPr>
            <a:r>
              <a:rPr lang="en" sz="1500" b="1"/>
              <a:t>We do not see any pattern in the observation order and can say that the residuals are independent. </a:t>
            </a:r>
            <a:endParaRPr sz="1500" b="1"/>
          </a:p>
        </p:txBody>
      </p:sp>
      <p:pic>
        <p:nvPicPr>
          <p:cNvPr id="587" name="Google Shape;587;p59"/>
          <p:cNvPicPr preferRelativeResize="0"/>
          <p:nvPr/>
        </p:nvPicPr>
        <p:blipFill>
          <a:blip r:embed="rId3">
            <a:alphaModFix/>
          </a:blip>
          <a:stretch>
            <a:fillRect/>
          </a:stretch>
        </p:blipFill>
        <p:spPr>
          <a:xfrm>
            <a:off x="93200" y="558600"/>
            <a:ext cx="5513925" cy="3947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91"/>
        <p:cNvGrpSpPr/>
        <p:nvPr/>
      </p:nvGrpSpPr>
      <p:grpSpPr>
        <a:xfrm>
          <a:off x="0" y="0"/>
          <a:ext cx="0" cy="0"/>
          <a:chOff x="0" y="0"/>
          <a:chExt cx="0" cy="0"/>
        </a:xfrm>
      </p:grpSpPr>
      <p:sp>
        <p:nvSpPr>
          <p:cNvPr id="592" name="Google Shape;592;p60"/>
          <p:cNvSpPr/>
          <p:nvPr/>
        </p:nvSpPr>
        <p:spPr>
          <a:xfrm>
            <a:off x="1543050" y="1885950"/>
            <a:ext cx="7181700" cy="2229000"/>
          </a:xfrm>
          <a:prstGeom prst="roundRect">
            <a:avLst>
              <a:gd name="adj" fmla="val 16667"/>
            </a:avLst>
          </a:prstGeom>
          <a:solidFill>
            <a:srgbClr val="88888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p:nvPr/>
        </p:nvSpPr>
        <p:spPr>
          <a:xfrm>
            <a:off x="876300" y="1295400"/>
            <a:ext cx="7620000" cy="2552700"/>
          </a:xfrm>
          <a:prstGeom prst="roundRect">
            <a:avLst>
              <a:gd name="adj" fmla="val 16667"/>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a:t>FINANCIAL ANALYSIS</a:t>
            </a:r>
            <a:endParaRPr sz="3900" b="1"/>
          </a:p>
          <a:p>
            <a:pPr marL="0" lvl="0" indent="0" algn="l" rtl="0">
              <a:lnSpc>
                <a:spcPct val="150000"/>
              </a:lnSpc>
              <a:spcBef>
                <a:spcPts val="1200"/>
              </a:spcBef>
              <a:spcAft>
                <a:spcPts val="0"/>
              </a:spcAft>
              <a:buClr>
                <a:schemeClr val="dk1"/>
              </a:buClr>
              <a:buSzPts val="1100"/>
              <a:buFont typeface="Arial"/>
              <a:buNone/>
            </a:pPr>
            <a:r>
              <a:rPr lang="en" sz="1600">
                <a:solidFill>
                  <a:schemeClr val="dk1"/>
                </a:solidFill>
              </a:rPr>
              <a:t>Analyzing the total cost of each part and  the upper &amp; lower factors of our lego car and how we combined the base and weight with all the lego items.</a:t>
            </a:r>
            <a:endParaRPr sz="1600">
              <a:solidFill>
                <a:schemeClr val="dk1"/>
              </a:solidFill>
            </a:endParaRPr>
          </a:p>
          <a:p>
            <a:pPr marL="0" lvl="0" indent="0" algn="l" rtl="0">
              <a:spcBef>
                <a:spcPts val="1200"/>
              </a:spcBef>
              <a:spcAft>
                <a:spcPts val="0"/>
              </a:spcAft>
              <a:buNone/>
            </a:pPr>
            <a:endParaRPr sz="39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97"/>
        <p:cNvGrpSpPr/>
        <p:nvPr/>
      </p:nvGrpSpPr>
      <p:grpSpPr>
        <a:xfrm>
          <a:off x="0" y="0"/>
          <a:ext cx="0" cy="0"/>
          <a:chOff x="0" y="0"/>
          <a:chExt cx="0" cy="0"/>
        </a:xfrm>
      </p:grpSpPr>
      <p:pic>
        <p:nvPicPr>
          <p:cNvPr id="598" name="Google Shape;598;p61"/>
          <p:cNvPicPr preferRelativeResize="0"/>
          <p:nvPr/>
        </p:nvPicPr>
        <p:blipFill>
          <a:blip r:embed="rId3">
            <a:alphaModFix/>
          </a:blip>
          <a:stretch>
            <a:fillRect/>
          </a:stretch>
        </p:blipFill>
        <p:spPr>
          <a:xfrm>
            <a:off x="2362200" y="357124"/>
            <a:ext cx="2076450" cy="1681925"/>
          </a:xfrm>
          <a:prstGeom prst="rect">
            <a:avLst/>
          </a:prstGeom>
          <a:noFill/>
          <a:ln>
            <a:noFill/>
          </a:ln>
        </p:spPr>
      </p:pic>
      <p:sp>
        <p:nvSpPr>
          <p:cNvPr id="599" name="Google Shape;599;p61"/>
          <p:cNvSpPr txBox="1">
            <a:spLocks noGrp="1"/>
          </p:cNvSpPr>
          <p:nvPr>
            <p:ph type="body" idx="4294967295"/>
          </p:nvPr>
        </p:nvSpPr>
        <p:spPr>
          <a:xfrm>
            <a:off x="2564892" y="3634910"/>
            <a:ext cx="1885800" cy="253800"/>
          </a:xfrm>
          <a:prstGeom prst="rect">
            <a:avLst/>
          </a:prstGeom>
        </p:spPr>
        <p:txBody>
          <a:bodyPr spcFirstLastPara="1" wrap="square" lIns="91425" tIns="91425" rIns="91425" bIns="91425" anchor="t" anchorCtr="0">
            <a:normAutofit fontScale="25000"/>
          </a:bodyPr>
          <a:lstStyle/>
          <a:p>
            <a:pPr marL="0" lvl="0" indent="0" algn="l" rtl="0">
              <a:spcBef>
                <a:spcPts val="0"/>
              </a:spcBef>
              <a:spcAft>
                <a:spcPts val="1200"/>
              </a:spcAft>
              <a:buNone/>
            </a:pPr>
            <a:endParaRPr/>
          </a:p>
        </p:txBody>
      </p:sp>
      <p:sp>
        <p:nvSpPr>
          <p:cNvPr id="600" name="Google Shape;600;p61"/>
          <p:cNvSpPr txBox="1">
            <a:spLocks noGrp="1"/>
          </p:cNvSpPr>
          <p:nvPr>
            <p:ph type="body" idx="4294967295"/>
          </p:nvPr>
        </p:nvSpPr>
        <p:spPr>
          <a:xfrm>
            <a:off x="4697730" y="3634910"/>
            <a:ext cx="1885800" cy="253800"/>
          </a:xfrm>
          <a:prstGeom prst="rect">
            <a:avLst/>
          </a:prstGeom>
        </p:spPr>
        <p:txBody>
          <a:bodyPr spcFirstLastPara="1" wrap="square" lIns="91425" tIns="91425" rIns="91425" bIns="91425" anchor="t" anchorCtr="0">
            <a:normAutofit fontScale="25000"/>
          </a:bodyPr>
          <a:lstStyle/>
          <a:p>
            <a:pPr marL="0" lvl="0" indent="0" algn="l" rtl="0">
              <a:spcBef>
                <a:spcPts val="0"/>
              </a:spcBef>
              <a:spcAft>
                <a:spcPts val="1200"/>
              </a:spcAft>
              <a:buNone/>
            </a:pPr>
            <a:endParaRPr/>
          </a:p>
        </p:txBody>
      </p:sp>
      <p:sp>
        <p:nvSpPr>
          <p:cNvPr id="601" name="Google Shape;601;p61"/>
          <p:cNvSpPr txBox="1">
            <a:spLocks noGrp="1"/>
          </p:cNvSpPr>
          <p:nvPr>
            <p:ph type="body" idx="4294967295"/>
          </p:nvPr>
        </p:nvSpPr>
        <p:spPr>
          <a:xfrm>
            <a:off x="6830568" y="3634910"/>
            <a:ext cx="1885800" cy="253800"/>
          </a:xfrm>
          <a:prstGeom prst="rect">
            <a:avLst/>
          </a:prstGeom>
        </p:spPr>
        <p:txBody>
          <a:bodyPr spcFirstLastPara="1" wrap="square" lIns="91425" tIns="91425" rIns="91425" bIns="91425" anchor="t" anchorCtr="0">
            <a:normAutofit fontScale="25000"/>
          </a:bodyPr>
          <a:lstStyle/>
          <a:p>
            <a:pPr marL="0" lvl="0" indent="0" algn="l" rtl="0">
              <a:spcBef>
                <a:spcPts val="0"/>
              </a:spcBef>
              <a:spcAft>
                <a:spcPts val="1200"/>
              </a:spcAft>
              <a:buNone/>
            </a:pPr>
            <a:endParaRPr/>
          </a:p>
        </p:txBody>
      </p:sp>
      <p:pic>
        <p:nvPicPr>
          <p:cNvPr id="602" name="Google Shape;602;p61"/>
          <p:cNvPicPr preferRelativeResize="0"/>
          <p:nvPr/>
        </p:nvPicPr>
        <p:blipFill>
          <a:blip r:embed="rId4">
            <a:alphaModFix/>
          </a:blip>
          <a:stretch>
            <a:fillRect/>
          </a:stretch>
        </p:blipFill>
        <p:spPr>
          <a:xfrm>
            <a:off x="470300" y="357125"/>
            <a:ext cx="1701404" cy="1681925"/>
          </a:xfrm>
          <a:prstGeom prst="rect">
            <a:avLst/>
          </a:prstGeom>
          <a:noFill/>
          <a:ln>
            <a:noFill/>
          </a:ln>
        </p:spPr>
      </p:pic>
      <p:pic>
        <p:nvPicPr>
          <p:cNvPr id="603" name="Google Shape;603;p61"/>
          <p:cNvPicPr preferRelativeResize="0"/>
          <p:nvPr/>
        </p:nvPicPr>
        <p:blipFill>
          <a:blip r:embed="rId5">
            <a:alphaModFix/>
          </a:blip>
          <a:stretch>
            <a:fillRect/>
          </a:stretch>
        </p:blipFill>
        <p:spPr>
          <a:xfrm>
            <a:off x="524001" y="2327788"/>
            <a:ext cx="1552575" cy="1437930"/>
          </a:xfrm>
          <a:prstGeom prst="rect">
            <a:avLst/>
          </a:prstGeom>
          <a:noFill/>
          <a:ln>
            <a:noFill/>
          </a:ln>
        </p:spPr>
      </p:pic>
      <p:pic>
        <p:nvPicPr>
          <p:cNvPr id="604" name="Google Shape;604;p61"/>
          <p:cNvPicPr preferRelativeResize="0"/>
          <p:nvPr/>
        </p:nvPicPr>
        <p:blipFill>
          <a:blip r:embed="rId6">
            <a:alphaModFix/>
          </a:blip>
          <a:stretch>
            <a:fillRect/>
          </a:stretch>
        </p:blipFill>
        <p:spPr>
          <a:xfrm>
            <a:off x="6819175" y="371369"/>
            <a:ext cx="1316325" cy="1653433"/>
          </a:xfrm>
          <a:prstGeom prst="rect">
            <a:avLst/>
          </a:prstGeom>
          <a:noFill/>
          <a:ln>
            <a:noFill/>
          </a:ln>
        </p:spPr>
      </p:pic>
      <p:pic>
        <p:nvPicPr>
          <p:cNvPr id="605" name="Google Shape;605;p61"/>
          <p:cNvPicPr preferRelativeResize="0"/>
          <p:nvPr/>
        </p:nvPicPr>
        <p:blipFill>
          <a:blip r:embed="rId7">
            <a:alphaModFix/>
          </a:blip>
          <a:stretch>
            <a:fillRect/>
          </a:stretch>
        </p:blipFill>
        <p:spPr>
          <a:xfrm>
            <a:off x="4629150" y="357125"/>
            <a:ext cx="1999533" cy="1681925"/>
          </a:xfrm>
          <a:prstGeom prst="rect">
            <a:avLst/>
          </a:prstGeom>
          <a:noFill/>
          <a:ln>
            <a:noFill/>
          </a:ln>
        </p:spPr>
      </p:pic>
      <p:pic>
        <p:nvPicPr>
          <p:cNvPr id="606" name="Google Shape;606;p61"/>
          <p:cNvPicPr preferRelativeResize="0"/>
          <p:nvPr/>
        </p:nvPicPr>
        <p:blipFill>
          <a:blip r:embed="rId8">
            <a:alphaModFix/>
          </a:blip>
          <a:stretch>
            <a:fillRect/>
          </a:stretch>
        </p:blipFill>
        <p:spPr>
          <a:xfrm>
            <a:off x="4126700" y="3973872"/>
            <a:ext cx="1351279" cy="949990"/>
          </a:xfrm>
          <a:prstGeom prst="rect">
            <a:avLst/>
          </a:prstGeom>
          <a:noFill/>
          <a:ln>
            <a:noFill/>
          </a:ln>
        </p:spPr>
      </p:pic>
      <p:pic>
        <p:nvPicPr>
          <p:cNvPr id="607" name="Google Shape;607;p61"/>
          <p:cNvPicPr preferRelativeResize="0"/>
          <p:nvPr/>
        </p:nvPicPr>
        <p:blipFill>
          <a:blip r:embed="rId9">
            <a:alphaModFix/>
          </a:blip>
          <a:stretch>
            <a:fillRect/>
          </a:stretch>
        </p:blipFill>
        <p:spPr>
          <a:xfrm>
            <a:off x="2382676" y="2437161"/>
            <a:ext cx="1476375" cy="1219200"/>
          </a:xfrm>
          <a:prstGeom prst="rect">
            <a:avLst/>
          </a:prstGeom>
          <a:noFill/>
          <a:ln>
            <a:noFill/>
          </a:ln>
        </p:spPr>
      </p:pic>
      <p:pic>
        <p:nvPicPr>
          <p:cNvPr id="608" name="Google Shape;608;p61"/>
          <p:cNvPicPr preferRelativeResize="0"/>
          <p:nvPr/>
        </p:nvPicPr>
        <p:blipFill>
          <a:blip r:embed="rId10">
            <a:alphaModFix/>
          </a:blip>
          <a:stretch>
            <a:fillRect/>
          </a:stretch>
        </p:blipFill>
        <p:spPr>
          <a:xfrm>
            <a:off x="4126701" y="2437148"/>
            <a:ext cx="1168934" cy="1291061"/>
          </a:xfrm>
          <a:prstGeom prst="rect">
            <a:avLst/>
          </a:prstGeom>
          <a:noFill/>
          <a:ln>
            <a:noFill/>
          </a:ln>
        </p:spPr>
      </p:pic>
      <p:pic>
        <p:nvPicPr>
          <p:cNvPr id="609" name="Google Shape;609;p61"/>
          <p:cNvPicPr preferRelativeResize="0"/>
          <p:nvPr/>
        </p:nvPicPr>
        <p:blipFill>
          <a:blip r:embed="rId11">
            <a:alphaModFix/>
          </a:blip>
          <a:stretch>
            <a:fillRect/>
          </a:stretch>
        </p:blipFill>
        <p:spPr>
          <a:xfrm>
            <a:off x="5544085" y="2437148"/>
            <a:ext cx="1020209" cy="1291061"/>
          </a:xfrm>
          <a:prstGeom prst="rect">
            <a:avLst/>
          </a:prstGeom>
          <a:noFill/>
          <a:ln>
            <a:noFill/>
          </a:ln>
        </p:spPr>
      </p:pic>
      <p:pic>
        <p:nvPicPr>
          <p:cNvPr id="610" name="Google Shape;610;p61"/>
          <p:cNvPicPr preferRelativeResize="0"/>
          <p:nvPr/>
        </p:nvPicPr>
        <p:blipFill>
          <a:blip r:embed="rId12">
            <a:alphaModFix/>
          </a:blip>
          <a:stretch>
            <a:fillRect/>
          </a:stretch>
        </p:blipFill>
        <p:spPr>
          <a:xfrm>
            <a:off x="2409775" y="3932551"/>
            <a:ext cx="1168925" cy="1032552"/>
          </a:xfrm>
          <a:prstGeom prst="rect">
            <a:avLst/>
          </a:prstGeom>
          <a:noFill/>
          <a:ln>
            <a:noFill/>
          </a:ln>
        </p:spPr>
      </p:pic>
      <p:pic>
        <p:nvPicPr>
          <p:cNvPr id="611" name="Google Shape;611;p61"/>
          <p:cNvPicPr preferRelativeResize="0"/>
          <p:nvPr/>
        </p:nvPicPr>
        <p:blipFill>
          <a:blip r:embed="rId13">
            <a:alphaModFix/>
          </a:blip>
          <a:stretch>
            <a:fillRect/>
          </a:stretch>
        </p:blipFill>
        <p:spPr>
          <a:xfrm>
            <a:off x="523988" y="3888713"/>
            <a:ext cx="1885800" cy="1120281"/>
          </a:xfrm>
          <a:prstGeom prst="rect">
            <a:avLst/>
          </a:prstGeom>
          <a:noFill/>
          <a:ln>
            <a:noFill/>
          </a:ln>
        </p:spPr>
      </p:pic>
      <p:pic>
        <p:nvPicPr>
          <p:cNvPr id="612" name="Google Shape;612;p61"/>
          <p:cNvPicPr preferRelativeResize="0"/>
          <p:nvPr/>
        </p:nvPicPr>
        <p:blipFill>
          <a:blip r:embed="rId14">
            <a:alphaModFix/>
          </a:blip>
          <a:stretch>
            <a:fillRect/>
          </a:stretch>
        </p:blipFill>
        <p:spPr>
          <a:xfrm>
            <a:off x="6812750" y="2486650"/>
            <a:ext cx="1316325" cy="1261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62"/>
          <p:cNvPicPr preferRelativeResize="0"/>
          <p:nvPr/>
        </p:nvPicPr>
        <p:blipFill>
          <a:blip r:embed="rId3">
            <a:alphaModFix/>
          </a:blip>
          <a:stretch>
            <a:fillRect/>
          </a:stretch>
        </p:blipFill>
        <p:spPr>
          <a:xfrm>
            <a:off x="645975" y="817950"/>
            <a:ext cx="7623450" cy="3315900"/>
          </a:xfrm>
          <a:prstGeom prst="rect">
            <a:avLst/>
          </a:prstGeom>
          <a:noFill/>
          <a:ln>
            <a:noFill/>
          </a:ln>
        </p:spPr>
      </p:pic>
      <p:sp>
        <p:nvSpPr>
          <p:cNvPr id="618" name="Google Shape;618;p62"/>
          <p:cNvSpPr/>
          <p:nvPr/>
        </p:nvSpPr>
        <p:spPr>
          <a:xfrm>
            <a:off x="214325" y="85753"/>
            <a:ext cx="2818206" cy="417906"/>
          </a:xfrm>
          <a:prstGeom prst="flowChartTerminator">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Financial Analysis</a:t>
            </a:r>
            <a:endParaRPr sz="20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22"/>
        <p:cNvGrpSpPr/>
        <p:nvPr/>
      </p:nvGrpSpPr>
      <p:grpSpPr>
        <a:xfrm>
          <a:off x="0" y="0"/>
          <a:ext cx="0" cy="0"/>
          <a:chOff x="0" y="0"/>
          <a:chExt cx="0" cy="0"/>
        </a:xfrm>
      </p:grpSpPr>
      <p:sp>
        <p:nvSpPr>
          <p:cNvPr id="623" name="Google Shape;623;p6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624" name="Google Shape;624;p63"/>
          <p:cNvSpPr/>
          <p:nvPr/>
        </p:nvSpPr>
        <p:spPr>
          <a:xfrm>
            <a:off x="5791200" y="1714500"/>
            <a:ext cx="3181200" cy="30861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3"/>
          <p:cNvSpPr/>
          <p:nvPr/>
        </p:nvSpPr>
        <p:spPr>
          <a:xfrm>
            <a:off x="5391150" y="457200"/>
            <a:ext cx="3429000" cy="4095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800">
                <a:solidFill>
                  <a:schemeClr val="dk1"/>
                </a:solidFill>
              </a:rPr>
              <a:t>The table besides shows the total cost with 4 different level factors of all 8 models. As we can see our cost varies from 22800 to 42000. This major change in the cost is due to addition of weights to adjust the aerodynamic distribution and changing the size of wheels used. </a:t>
            </a:r>
            <a:endParaRPr sz="1800" b="1">
              <a:solidFill>
                <a:schemeClr val="dk1"/>
              </a:solidFill>
            </a:endParaRPr>
          </a:p>
        </p:txBody>
      </p:sp>
      <p:pic>
        <p:nvPicPr>
          <p:cNvPr id="626" name="Google Shape;626;p63"/>
          <p:cNvPicPr preferRelativeResize="0"/>
          <p:nvPr/>
        </p:nvPicPr>
        <p:blipFill>
          <a:blip r:embed="rId3">
            <a:alphaModFix/>
          </a:blip>
          <a:stretch>
            <a:fillRect/>
          </a:stretch>
        </p:blipFill>
        <p:spPr>
          <a:xfrm>
            <a:off x="112250" y="1275150"/>
            <a:ext cx="5225149" cy="2469500"/>
          </a:xfrm>
          <a:prstGeom prst="rect">
            <a:avLst/>
          </a:prstGeom>
          <a:noFill/>
          <a:ln>
            <a:noFill/>
          </a:ln>
        </p:spPr>
      </p:pic>
      <p:sp>
        <p:nvSpPr>
          <p:cNvPr id="627" name="Google Shape;627;p63"/>
          <p:cNvSpPr/>
          <p:nvPr/>
        </p:nvSpPr>
        <p:spPr>
          <a:xfrm>
            <a:off x="192876" y="342900"/>
            <a:ext cx="5019732" cy="707184"/>
          </a:xfrm>
          <a:prstGeom prst="flowChartTerminator">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t>Cost with 4 different levels of factors</a:t>
            </a:r>
            <a:endParaRPr sz="19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31"/>
        <p:cNvGrpSpPr/>
        <p:nvPr/>
      </p:nvGrpSpPr>
      <p:grpSpPr>
        <a:xfrm>
          <a:off x="0" y="0"/>
          <a:ext cx="0" cy="0"/>
          <a:chOff x="0" y="0"/>
          <a:chExt cx="0" cy="0"/>
        </a:xfrm>
      </p:grpSpPr>
      <p:sp>
        <p:nvSpPr>
          <p:cNvPr id="632" name="Google Shape;632;p6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633" name="Google Shape;633;p64"/>
          <p:cNvSpPr/>
          <p:nvPr/>
        </p:nvSpPr>
        <p:spPr>
          <a:xfrm>
            <a:off x="5791200" y="1714500"/>
            <a:ext cx="3181200" cy="3086100"/>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4"/>
          <p:cNvSpPr/>
          <p:nvPr/>
        </p:nvSpPr>
        <p:spPr>
          <a:xfrm>
            <a:off x="5391150" y="457200"/>
            <a:ext cx="3429000" cy="4095900"/>
          </a:xfrm>
          <a:prstGeom prst="rect">
            <a:avLst/>
          </a:pr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90000"/>
              </a:lnSpc>
              <a:spcBef>
                <a:spcPts val="0"/>
              </a:spcBef>
              <a:spcAft>
                <a:spcPts val="0"/>
              </a:spcAft>
              <a:buNone/>
            </a:pPr>
            <a:r>
              <a:rPr lang="en" sz="1800">
                <a:solidFill>
                  <a:schemeClr val="dk1"/>
                </a:solidFill>
              </a:rPr>
              <a:t>The result of all models’ cost difference is because we spend much on weight adjusting the aerodynamic distribution and changing the size and number of wheels. If there is further experiment, this factor may be changed to whether to place weight on the car and place more price gaps on other factors to achieve the financial purpose.</a:t>
            </a:r>
            <a:endParaRPr sz="1800">
              <a:solidFill>
                <a:schemeClr val="dk1"/>
              </a:solidFill>
            </a:endParaRPr>
          </a:p>
          <a:p>
            <a:pPr marL="0" lvl="0" indent="0" algn="just" rtl="0">
              <a:spcBef>
                <a:spcPts val="0"/>
              </a:spcBef>
              <a:spcAft>
                <a:spcPts val="0"/>
              </a:spcAft>
              <a:buNone/>
            </a:pPr>
            <a:endParaRPr sz="1500" b="1">
              <a:solidFill>
                <a:schemeClr val="dk1"/>
              </a:solidFill>
            </a:endParaRPr>
          </a:p>
        </p:txBody>
      </p:sp>
      <p:pic>
        <p:nvPicPr>
          <p:cNvPr id="635" name="Google Shape;635;p64"/>
          <p:cNvPicPr preferRelativeResize="0"/>
          <p:nvPr/>
        </p:nvPicPr>
        <p:blipFill>
          <a:blip r:embed="rId3">
            <a:alphaModFix/>
          </a:blip>
          <a:stretch>
            <a:fillRect/>
          </a:stretch>
        </p:blipFill>
        <p:spPr>
          <a:xfrm>
            <a:off x="207086" y="457200"/>
            <a:ext cx="4894739" cy="409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5"/>
          <p:cNvSpPr txBox="1">
            <a:spLocks noGrp="1"/>
          </p:cNvSpPr>
          <p:nvPr>
            <p:ph type="title"/>
          </p:nvPr>
        </p:nvSpPr>
        <p:spPr>
          <a:xfrm>
            <a:off x="424925" y="-235750"/>
            <a:ext cx="8294400" cy="5063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endParaRPr b="0"/>
          </a:p>
          <a:p>
            <a:pPr marL="0" marR="0" lvl="0" indent="0" algn="l" rtl="0">
              <a:lnSpc>
                <a:spcPct val="90000"/>
              </a:lnSpc>
              <a:spcBef>
                <a:spcPts val="0"/>
              </a:spcBef>
              <a:spcAft>
                <a:spcPts val="0"/>
              </a:spcAft>
              <a:buNone/>
            </a:pPr>
            <a:endParaRPr b="0"/>
          </a:p>
          <a:p>
            <a:pPr marL="0" marR="0" lvl="0" indent="0" algn="l" rtl="0">
              <a:lnSpc>
                <a:spcPct val="90000"/>
              </a:lnSpc>
              <a:spcBef>
                <a:spcPts val="0"/>
              </a:spcBef>
              <a:spcAft>
                <a:spcPts val="0"/>
              </a:spcAft>
              <a:buNone/>
            </a:pPr>
            <a:r>
              <a:rPr lang="en" b="0"/>
              <a:t>Conclusion &amp; Recommendations</a:t>
            </a:r>
            <a:endParaRPr b="0"/>
          </a:p>
          <a:p>
            <a:pPr marL="0" marR="0" lvl="0" indent="0" algn="l" rtl="0">
              <a:lnSpc>
                <a:spcPct val="90000"/>
              </a:lnSpc>
              <a:spcBef>
                <a:spcPts val="0"/>
              </a:spcBef>
              <a:spcAft>
                <a:spcPts val="0"/>
              </a:spcAft>
              <a:buNone/>
            </a:pPr>
            <a:endParaRPr sz="1900" b="0"/>
          </a:p>
          <a:p>
            <a:pPr marL="0" marR="0" lvl="0" indent="0" algn="l" rtl="0">
              <a:lnSpc>
                <a:spcPct val="90000"/>
              </a:lnSpc>
              <a:spcBef>
                <a:spcPts val="0"/>
              </a:spcBef>
              <a:spcAft>
                <a:spcPts val="0"/>
              </a:spcAft>
              <a:buNone/>
            </a:pPr>
            <a:r>
              <a:rPr lang="en" sz="1700" b="0"/>
              <a:t>In this DOE experiment, we found the aerodynamic distribution, length of the car and number of wheels have a major effect on the distance and speed of the car.  </a:t>
            </a:r>
            <a:endParaRPr sz="1700" b="0"/>
          </a:p>
          <a:p>
            <a:pPr marL="0" marR="0" lvl="0" indent="0" algn="l" rtl="0">
              <a:lnSpc>
                <a:spcPct val="90000"/>
              </a:lnSpc>
              <a:spcBef>
                <a:spcPts val="0"/>
              </a:spcBef>
              <a:spcAft>
                <a:spcPts val="0"/>
              </a:spcAft>
              <a:buNone/>
            </a:pPr>
            <a:r>
              <a:rPr lang="en" sz="1700" b="0"/>
              <a:t> </a:t>
            </a:r>
            <a:endParaRPr sz="1700" b="0"/>
          </a:p>
          <a:p>
            <a:pPr marL="0" marR="0" lvl="0" indent="0" algn="l" rtl="0">
              <a:lnSpc>
                <a:spcPct val="90000"/>
              </a:lnSpc>
              <a:spcBef>
                <a:spcPts val="0"/>
              </a:spcBef>
              <a:spcAft>
                <a:spcPts val="0"/>
              </a:spcAft>
              <a:buNone/>
            </a:pPr>
            <a:r>
              <a:rPr lang="en" sz="1700" b="0"/>
              <a:t>We recommend…</a:t>
            </a:r>
            <a:endParaRPr sz="1700" b="0"/>
          </a:p>
          <a:p>
            <a:pPr marL="457200" marR="0" lvl="0" indent="-336550" algn="l" rtl="0">
              <a:lnSpc>
                <a:spcPct val="90000"/>
              </a:lnSpc>
              <a:spcBef>
                <a:spcPts val="0"/>
              </a:spcBef>
              <a:spcAft>
                <a:spcPts val="0"/>
              </a:spcAft>
              <a:buSzPts val="1700"/>
              <a:buAutoNum type="alphaLcPeriod"/>
            </a:pPr>
            <a:r>
              <a:rPr lang="en" sz="1700" b="0"/>
              <a:t>From our experiment, we interpret the wheel size does not make a huge difference. Thus we can use smaller wheel size which would cut our cost.</a:t>
            </a:r>
            <a:endParaRPr sz="1700" b="0"/>
          </a:p>
          <a:p>
            <a:pPr marL="457200" marR="0" lvl="0" indent="-336550" algn="l" rtl="0">
              <a:lnSpc>
                <a:spcPct val="90000"/>
              </a:lnSpc>
              <a:spcBef>
                <a:spcPts val="0"/>
              </a:spcBef>
              <a:spcAft>
                <a:spcPts val="0"/>
              </a:spcAft>
              <a:buSzPts val="1700"/>
              <a:buAutoNum type="alphaLcPeriod"/>
            </a:pPr>
            <a:r>
              <a:rPr lang="en" sz="1700" b="0"/>
              <a:t>We can run experiments on how much weight to include to maintain proper centre of gravity and aerodynamic distribution.</a:t>
            </a:r>
            <a:endParaRPr sz="1700" b="0"/>
          </a:p>
          <a:p>
            <a:pPr marL="457200" marR="0" lvl="0" indent="-336550" algn="l" rtl="0">
              <a:lnSpc>
                <a:spcPct val="90000"/>
              </a:lnSpc>
              <a:spcBef>
                <a:spcPts val="0"/>
              </a:spcBef>
              <a:spcAft>
                <a:spcPts val="0"/>
              </a:spcAft>
              <a:buSzPts val="1700"/>
              <a:buAutoNum type="alphaLcPeriod"/>
            </a:pPr>
            <a:r>
              <a:rPr lang="en" sz="1700" b="0"/>
              <a:t>Factor like axle length can also be taken into consideration and experiments can be run to check if the car goes any further.  </a:t>
            </a:r>
            <a:endParaRPr sz="1700" b="0"/>
          </a:p>
          <a:p>
            <a:pPr marL="457200" marR="0" lvl="0" indent="0" algn="l" rtl="0">
              <a:lnSpc>
                <a:spcPct val="90000"/>
              </a:lnSpc>
              <a:spcBef>
                <a:spcPts val="0"/>
              </a:spcBef>
              <a:spcAft>
                <a:spcPts val="0"/>
              </a:spcAft>
              <a:buNone/>
            </a:pPr>
            <a:br>
              <a:rPr lang="en"/>
            </a:b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66"/>
          <p:cNvPicPr preferRelativeResize="0"/>
          <p:nvPr/>
        </p:nvPicPr>
        <p:blipFill>
          <a:blip r:embed="rId3">
            <a:alphaModFix/>
          </a:blip>
          <a:stretch>
            <a:fillRect/>
          </a:stretch>
        </p:blipFill>
        <p:spPr>
          <a:xfrm>
            <a:off x="959300" y="1020550"/>
            <a:ext cx="3504850" cy="2791025"/>
          </a:xfrm>
          <a:prstGeom prst="rect">
            <a:avLst/>
          </a:prstGeom>
          <a:noFill/>
          <a:ln>
            <a:noFill/>
          </a:ln>
        </p:spPr>
      </p:pic>
      <p:pic>
        <p:nvPicPr>
          <p:cNvPr id="646" name="Google Shape;646;p66"/>
          <p:cNvPicPr preferRelativeResize="0"/>
          <p:nvPr/>
        </p:nvPicPr>
        <p:blipFill>
          <a:blip r:embed="rId4">
            <a:alphaModFix/>
          </a:blip>
          <a:stretch>
            <a:fillRect/>
          </a:stretch>
        </p:blipFill>
        <p:spPr>
          <a:xfrm>
            <a:off x="4908775" y="978275"/>
            <a:ext cx="2796275" cy="2858775"/>
          </a:xfrm>
          <a:prstGeom prst="rect">
            <a:avLst/>
          </a:prstGeom>
          <a:noFill/>
          <a:ln>
            <a:noFill/>
          </a:ln>
        </p:spPr>
      </p:pic>
      <p:sp>
        <p:nvSpPr>
          <p:cNvPr id="647" name="Google Shape;647;p66"/>
          <p:cNvSpPr txBox="1"/>
          <p:nvPr/>
        </p:nvSpPr>
        <p:spPr>
          <a:xfrm>
            <a:off x="285750" y="3867150"/>
            <a:ext cx="5753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lt1"/>
                </a:solidFill>
              </a:rPr>
              <a:t>These are the 2 prototypes we created but did not select for DOE</a:t>
            </a:r>
            <a:endParaRPr sz="2400" b="1">
              <a:solidFill>
                <a:schemeClr val="lt1"/>
              </a:solidFill>
            </a:endParaRPr>
          </a:p>
        </p:txBody>
      </p:sp>
      <p:sp>
        <p:nvSpPr>
          <p:cNvPr id="648" name="Google Shape;648;p66"/>
          <p:cNvSpPr txBox="1"/>
          <p:nvPr/>
        </p:nvSpPr>
        <p:spPr>
          <a:xfrm>
            <a:off x="898075" y="71425"/>
            <a:ext cx="3000000" cy="84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800" b="1">
                <a:solidFill>
                  <a:schemeClr val="lt1"/>
                </a:solidFill>
              </a:rPr>
              <a:t>Appendix</a:t>
            </a:r>
            <a:r>
              <a:rPr lang="en" sz="4800" b="1">
                <a:solidFill>
                  <a:schemeClr val="lt1"/>
                </a:solidFil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1"/>
          <p:cNvPicPr preferRelativeResize="0"/>
          <p:nvPr/>
        </p:nvPicPr>
        <p:blipFill>
          <a:blip r:embed="rId3">
            <a:alphaModFix/>
          </a:blip>
          <a:stretch>
            <a:fillRect/>
          </a:stretch>
        </p:blipFill>
        <p:spPr>
          <a:xfrm flipH="1">
            <a:off x="4572000" y="747373"/>
            <a:ext cx="3657600" cy="3464100"/>
          </a:xfrm>
          <a:prstGeom prst="rect">
            <a:avLst/>
          </a:prstGeom>
          <a:noFill/>
          <a:ln>
            <a:noFill/>
          </a:ln>
        </p:spPr>
      </p:pic>
      <p:sp>
        <p:nvSpPr>
          <p:cNvPr id="328" name="Google Shape;328;p31"/>
          <p:cNvSpPr txBox="1"/>
          <p:nvPr/>
        </p:nvSpPr>
        <p:spPr>
          <a:xfrm>
            <a:off x="1885950" y="1659150"/>
            <a:ext cx="23049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a:solidFill>
                  <a:schemeClr val="lt1"/>
                </a:solidFill>
              </a:rPr>
              <a:t>Lego Car Model</a:t>
            </a:r>
            <a:endParaRPr sz="3800"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p:nvPr/>
        </p:nvSpPr>
        <p:spPr>
          <a:xfrm>
            <a:off x="590550" y="1276350"/>
            <a:ext cx="8077200" cy="2571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32"/>
          <p:cNvPicPr preferRelativeResize="0"/>
          <p:nvPr/>
        </p:nvPicPr>
        <p:blipFill>
          <a:blip r:embed="rId3">
            <a:alphaModFix/>
          </a:blip>
          <a:stretch>
            <a:fillRect/>
          </a:stretch>
        </p:blipFill>
        <p:spPr>
          <a:xfrm>
            <a:off x="1200150" y="604854"/>
            <a:ext cx="6648450" cy="3878250"/>
          </a:xfrm>
          <a:prstGeom prst="rect">
            <a:avLst/>
          </a:prstGeom>
          <a:noFill/>
          <a:ln>
            <a:noFill/>
          </a:ln>
        </p:spPr>
      </p:pic>
      <p:sp>
        <p:nvSpPr>
          <p:cNvPr id="335" name="Google Shape;335;p32"/>
          <p:cNvSpPr/>
          <p:nvPr/>
        </p:nvSpPr>
        <p:spPr>
          <a:xfrm>
            <a:off x="990600" y="838200"/>
            <a:ext cx="2133600" cy="2819400"/>
          </a:xfrm>
          <a:prstGeom prst="rect">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B2A6"/>
        </a:solidFill>
        <a:effectLst/>
      </p:bgPr>
    </p:bg>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854964" y="841248"/>
            <a:ext cx="7434000" cy="669600"/>
          </a:xfrm>
          <a:prstGeom prst="rect">
            <a:avLst/>
          </a:prstGeom>
          <a:noFill/>
          <a:ln>
            <a:noFill/>
          </a:ln>
        </p:spPr>
        <p:txBody>
          <a:bodyPr spcFirstLastPara="1" wrap="square" lIns="68575" tIns="34275" rIns="68575" bIns="34275" anchor="t" anchorCtr="0">
            <a:spAutoFit/>
          </a:bodyPr>
          <a:lstStyle/>
          <a:p>
            <a:pPr marL="0" lvl="0" indent="0" algn="ctr" rtl="0">
              <a:lnSpc>
                <a:spcPct val="100000"/>
              </a:lnSpc>
              <a:spcBef>
                <a:spcPts val="0"/>
              </a:spcBef>
              <a:spcAft>
                <a:spcPts val="0"/>
              </a:spcAft>
              <a:buClr>
                <a:schemeClr val="dk1"/>
              </a:buClr>
              <a:buSzPts val="4500"/>
              <a:buFont typeface="Century Gothic"/>
              <a:buNone/>
            </a:pPr>
            <a:r>
              <a:rPr lang="en" sz="3900" b="1"/>
              <a:t>Table of Content</a:t>
            </a:r>
            <a:endParaRPr sz="3900" b="1"/>
          </a:p>
        </p:txBody>
      </p:sp>
      <p:sp>
        <p:nvSpPr>
          <p:cNvPr id="341" name="Google Shape;341;p33"/>
          <p:cNvSpPr>
            <a:spLocks noGrp="1"/>
          </p:cNvSpPr>
          <p:nvPr>
            <p:ph type="body" idx="1"/>
          </p:nvPr>
        </p:nvSpPr>
        <p:spPr>
          <a:xfrm>
            <a:off x="2394995"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1200"/>
              </a:spcAft>
              <a:buClr>
                <a:schemeClr val="lt1"/>
              </a:buClr>
              <a:buSzPts val="4100"/>
              <a:buNone/>
            </a:pPr>
            <a:r>
              <a:rPr lang="en" sz="3200"/>
              <a:t>1</a:t>
            </a:r>
            <a:endParaRPr sz="3200"/>
          </a:p>
        </p:txBody>
      </p:sp>
      <p:sp>
        <p:nvSpPr>
          <p:cNvPr id="342" name="Google Shape;342;p33"/>
          <p:cNvSpPr>
            <a:spLocks noGrp="1"/>
          </p:cNvSpPr>
          <p:nvPr>
            <p:ph type="body" idx="3"/>
          </p:nvPr>
        </p:nvSpPr>
        <p:spPr>
          <a:xfrm>
            <a:off x="3998214"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1200"/>
              </a:spcAft>
              <a:buClr>
                <a:schemeClr val="lt1"/>
              </a:buClr>
              <a:buSzPts val="4100"/>
              <a:buNone/>
            </a:pPr>
            <a:r>
              <a:rPr lang="en"/>
              <a:t>2</a:t>
            </a:r>
            <a:endParaRPr/>
          </a:p>
        </p:txBody>
      </p:sp>
      <p:sp>
        <p:nvSpPr>
          <p:cNvPr id="343" name="Google Shape;343;p33"/>
          <p:cNvSpPr>
            <a:spLocks noGrp="1"/>
          </p:cNvSpPr>
          <p:nvPr>
            <p:ph type="body" idx="4"/>
          </p:nvPr>
        </p:nvSpPr>
        <p:spPr>
          <a:xfrm>
            <a:off x="5582412"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1200"/>
              </a:spcAft>
              <a:buClr>
                <a:schemeClr val="lt1"/>
              </a:buClr>
              <a:buSzPts val="4100"/>
              <a:buNone/>
            </a:pPr>
            <a:r>
              <a:rPr lang="en"/>
              <a:t>4</a:t>
            </a:r>
            <a:endParaRPr/>
          </a:p>
        </p:txBody>
      </p:sp>
      <p:sp>
        <p:nvSpPr>
          <p:cNvPr id="344" name="Google Shape;344;p33"/>
          <p:cNvSpPr>
            <a:spLocks noGrp="1"/>
          </p:cNvSpPr>
          <p:nvPr>
            <p:ph type="body" idx="5"/>
          </p:nvPr>
        </p:nvSpPr>
        <p:spPr>
          <a:xfrm>
            <a:off x="7221474" y="1831086"/>
            <a:ext cx="1216800" cy="1216800"/>
          </a:xfrm>
          <a:prstGeom prst="ellipse">
            <a:avLst/>
          </a:prstGeom>
          <a:solidFill>
            <a:schemeClr val="accent3"/>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1200"/>
              </a:spcAft>
              <a:buClr>
                <a:schemeClr val="lt1"/>
              </a:buClr>
              <a:buSzPts val="4100"/>
              <a:buNone/>
            </a:pPr>
            <a:r>
              <a:rPr lang="en"/>
              <a:t>5</a:t>
            </a:r>
            <a:endParaRPr/>
          </a:p>
        </p:txBody>
      </p:sp>
      <p:sp>
        <p:nvSpPr>
          <p:cNvPr id="345" name="Google Shape;345;p33"/>
          <p:cNvSpPr txBox="1">
            <a:spLocks noGrp="1"/>
          </p:cNvSpPr>
          <p:nvPr>
            <p:ph type="body" idx="6"/>
          </p:nvPr>
        </p:nvSpPr>
        <p:spPr>
          <a:xfrm>
            <a:off x="2196852" y="3379159"/>
            <a:ext cx="1460700" cy="4731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1200"/>
              </a:spcAft>
              <a:buClr>
                <a:schemeClr val="dk1"/>
              </a:buClr>
              <a:buSzPts val="1500"/>
              <a:buNone/>
            </a:pPr>
            <a:r>
              <a:rPr lang="en" b="1"/>
              <a:t>Objective and Goal</a:t>
            </a:r>
            <a:endParaRPr b="1"/>
          </a:p>
        </p:txBody>
      </p:sp>
      <p:sp>
        <p:nvSpPr>
          <p:cNvPr id="346" name="Google Shape;346;p33"/>
          <p:cNvSpPr txBox="1">
            <a:spLocks noGrp="1"/>
          </p:cNvSpPr>
          <p:nvPr>
            <p:ph type="body" idx="7"/>
          </p:nvPr>
        </p:nvSpPr>
        <p:spPr>
          <a:xfrm>
            <a:off x="3428950" y="3302950"/>
            <a:ext cx="2266800" cy="1136400"/>
          </a:xfrm>
          <a:prstGeom prst="rect">
            <a:avLst/>
          </a:prstGeom>
          <a:noFill/>
          <a:ln>
            <a:noFill/>
          </a:ln>
        </p:spPr>
        <p:txBody>
          <a:bodyPr spcFirstLastPara="1" wrap="square" lIns="68575" tIns="34275" rIns="68575" bIns="34275" anchor="t" anchorCtr="0">
            <a:noAutofit/>
          </a:bodyPr>
          <a:lstStyle/>
          <a:p>
            <a:pPr marL="127000" marR="12700" lvl="0" indent="0" algn="ctr" rtl="0">
              <a:lnSpc>
                <a:spcPct val="115000"/>
              </a:lnSpc>
              <a:spcBef>
                <a:spcPts val="0"/>
              </a:spcBef>
              <a:spcAft>
                <a:spcPts val="0"/>
              </a:spcAft>
              <a:buClr>
                <a:schemeClr val="dk1"/>
              </a:buClr>
              <a:buSzPts val="1100"/>
              <a:buNone/>
            </a:pPr>
            <a:r>
              <a:rPr lang="en" b="1">
                <a:latin typeface="Arial"/>
                <a:ea typeface="Arial"/>
                <a:cs typeface="Arial"/>
                <a:sym typeface="Arial"/>
              </a:rPr>
              <a:t>Identify process </a:t>
            </a:r>
            <a:endParaRPr b="1">
              <a:latin typeface="Arial"/>
              <a:ea typeface="Arial"/>
              <a:cs typeface="Arial"/>
              <a:sym typeface="Arial"/>
            </a:endParaRPr>
          </a:p>
          <a:p>
            <a:pPr marL="127000" marR="12700" lvl="0" indent="0" algn="l" rtl="0">
              <a:lnSpc>
                <a:spcPct val="115000"/>
              </a:lnSpc>
              <a:spcBef>
                <a:spcPts val="0"/>
              </a:spcBef>
              <a:spcAft>
                <a:spcPts val="0"/>
              </a:spcAft>
              <a:buClr>
                <a:schemeClr val="dk1"/>
              </a:buClr>
              <a:buSzPts val="1100"/>
              <a:buNone/>
            </a:pPr>
            <a:r>
              <a:rPr lang="en" b="1">
                <a:latin typeface="Arial"/>
                <a:ea typeface="Arial"/>
                <a:cs typeface="Arial"/>
                <a:sym typeface="Arial"/>
              </a:rPr>
              <a:t>         inputs (Xs)</a:t>
            </a:r>
            <a:br>
              <a:rPr lang="en" b="1">
                <a:latin typeface="Arial"/>
                <a:ea typeface="Arial"/>
                <a:cs typeface="Arial"/>
                <a:sym typeface="Arial"/>
              </a:rPr>
            </a:br>
            <a:r>
              <a:rPr lang="en" b="1">
                <a:latin typeface="Arial"/>
                <a:ea typeface="Arial"/>
                <a:cs typeface="Arial"/>
                <a:sym typeface="Arial"/>
              </a:rPr>
              <a:t>that might affect the </a:t>
            </a:r>
            <a:endParaRPr b="1">
              <a:latin typeface="Arial"/>
              <a:ea typeface="Arial"/>
              <a:cs typeface="Arial"/>
              <a:sym typeface="Arial"/>
            </a:endParaRPr>
          </a:p>
          <a:p>
            <a:pPr marL="127000" marR="12700" lvl="0" indent="0" algn="ctr" rtl="0">
              <a:lnSpc>
                <a:spcPct val="115000"/>
              </a:lnSpc>
              <a:spcBef>
                <a:spcPts val="0"/>
              </a:spcBef>
              <a:spcAft>
                <a:spcPts val="0"/>
              </a:spcAft>
              <a:buClr>
                <a:schemeClr val="dk1"/>
              </a:buClr>
              <a:buSzPts val="1100"/>
              <a:buFont typeface="Arial"/>
              <a:buNone/>
            </a:pPr>
            <a:r>
              <a:rPr lang="en" b="1">
                <a:latin typeface="Arial"/>
                <a:ea typeface="Arial"/>
                <a:cs typeface="Arial"/>
                <a:sym typeface="Arial"/>
              </a:rPr>
              <a:t>output</a:t>
            </a:r>
            <a:endParaRPr b="1">
              <a:latin typeface="Arial"/>
              <a:ea typeface="Arial"/>
              <a:cs typeface="Arial"/>
              <a:sym typeface="Arial"/>
            </a:endParaRPr>
          </a:p>
          <a:p>
            <a:pPr marL="0" lvl="0" indent="0" algn="ctr" rtl="0">
              <a:lnSpc>
                <a:spcPct val="120000"/>
              </a:lnSpc>
              <a:spcBef>
                <a:spcPts val="0"/>
              </a:spcBef>
              <a:spcAft>
                <a:spcPts val="1200"/>
              </a:spcAft>
              <a:buClr>
                <a:schemeClr val="dk1"/>
              </a:buClr>
              <a:buSzPts val="1500"/>
              <a:buNone/>
            </a:pPr>
            <a:endParaRPr b="1"/>
          </a:p>
        </p:txBody>
      </p:sp>
      <p:sp>
        <p:nvSpPr>
          <p:cNvPr id="347" name="Google Shape;347;p33"/>
          <p:cNvSpPr txBox="1">
            <a:spLocks noGrp="1"/>
          </p:cNvSpPr>
          <p:nvPr>
            <p:ph type="body" idx="9"/>
          </p:nvPr>
        </p:nvSpPr>
        <p:spPr>
          <a:xfrm>
            <a:off x="5459894" y="3239958"/>
            <a:ext cx="1460700" cy="4731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0"/>
              </a:spcAft>
              <a:buClr>
                <a:schemeClr val="dk1"/>
              </a:buClr>
              <a:buSzPts val="1500"/>
              <a:buNone/>
            </a:pPr>
            <a:r>
              <a:rPr lang="en" b="1"/>
              <a:t>Timeline</a:t>
            </a:r>
            <a:endParaRPr b="1"/>
          </a:p>
          <a:p>
            <a:pPr marL="0" lvl="0" indent="0" algn="ctr" rtl="0">
              <a:lnSpc>
                <a:spcPct val="120000"/>
              </a:lnSpc>
              <a:spcBef>
                <a:spcPts val="0"/>
              </a:spcBef>
              <a:spcAft>
                <a:spcPts val="1200"/>
              </a:spcAft>
              <a:buClr>
                <a:schemeClr val="dk1"/>
              </a:buClr>
              <a:buSzPts val="1500"/>
              <a:buNone/>
            </a:pPr>
            <a:endParaRPr b="1"/>
          </a:p>
        </p:txBody>
      </p:sp>
      <p:sp>
        <p:nvSpPr>
          <p:cNvPr id="348" name="Google Shape;348;p33"/>
          <p:cNvSpPr txBox="1">
            <a:spLocks noGrp="1"/>
          </p:cNvSpPr>
          <p:nvPr>
            <p:ph type="body" idx="13"/>
          </p:nvPr>
        </p:nvSpPr>
        <p:spPr>
          <a:xfrm>
            <a:off x="7099506" y="3239958"/>
            <a:ext cx="1460700" cy="4731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0"/>
              </a:spcAft>
              <a:buClr>
                <a:schemeClr val="dk1"/>
              </a:buClr>
              <a:buSzPts val="1500"/>
              <a:buNone/>
            </a:pPr>
            <a:r>
              <a:rPr lang="en" b="1"/>
              <a:t>Summary</a:t>
            </a:r>
            <a:endParaRPr b="1"/>
          </a:p>
          <a:p>
            <a:pPr marL="0" lvl="0" indent="0" algn="ctr" rtl="0">
              <a:lnSpc>
                <a:spcPct val="120000"/>
              </a:lnSpc>
              <a:spcBef>
                <a:spcPts val="0"/>
              </a:spcBef>
              <a:spcAft>
                <a:spcPts val="1200"/>
              </a:spcAft>
              <a:buClr>
                <a:schemeClr val="dk1"/>
              </a:buClr>
              <a:buSzPts val="1500"/>
              <a:buNone/>
            </a:pPr>
            <a:endParaRPr/>
          </a:p>
        </p:txBody>
      </p:sp>
      <p:sp>
        <p:nvSpPr>
          <p:cNvPr id="349" name="Google Shape;349;p33"/>
          <p:cNvSpPr txBox="1">
            <a:spLocks noGrp="1"/>
          </p:cNvSpPr>
          <p:nvPr>
            <p:ph type="sldNum" idx="12"/>
          </p:nvPr>
        </p:nvSpPr>
        <p:spPr>
          <a:xfrm>
            <a:off x="628650" y="4800678"/>
            <a:ext cx="274200" cy="185100"/>
          </a:xfrm>
          <a:prstGeom prst="rect">
            <a:avLst/>
          </a:prstGeom>
          <a:noFill/>
          <a:ln>
            <a:noFill/>
          </a:ln>
        </p:spPr>
        <p:txBody>
          <a:bodyPr spcFirstLastPara="1" wrap="square" lIns="0" tIns="34275" rIns="0" bIns="3427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350" name="Google Shape;350;p33"/>
          <p:cNvSpPr/>
          <p:nvPr/>
        </p:nvSpPr>
        <p:spPr>
          <a:xfrm>
            <a:off x="5459900" y="1466850"/>
            <a:ext cx="3100500" cy="2251200"/>
          </a:xfrm>
          <a:prstGeom prst="rect">
            <a:avLst/>
          </a:prstGeom>
          <a:solidFill>
            <a:srgbClr val="12B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33"/>
          <p:cNvPicPr preferRelativeResize="0"/>
          <p:nvPr/>
        </p:nvPicPr>
        <p:blipFill>
          <a:blip r:embed="rId3">
            <a:alphaModFix/>
          </a:blip>
          <a:stretch>
            <a:fillRect/>
          </a:stretch>
        </p:blipFill>
        <p:spPr>
          <a:xfrm>
            <a:off x="5459900" y="1145150"/>
            <a:ext cx="3370400" cy="3370400"/>
          </a:xfrm>
          <a:prstGeom prst="rect">
            <a:avLst/>
          </a:prstGeom>
          <a:noFill/>
          <a:ln>
            <a:noFill/>
          </a:ln>
        </p:spPr>
      </p:pic>
      <p:sp>
        <p:nvSpPr>
          <p:cNvPr id="352" name="Google Shape;352;p33"/>
          <p:cNvSpPr/>
          <p:nvPr/>
        </p:nvSpPr>
        <p:spPr>
          <a:xfrm>
            <a:off x="514350" y="1638300"/>
            <a:ext cx="1581300" cy="1601700"/>
          </a:xfrm>
          <a:prstGeom prst="rect">
            <a:avLst/>
          </a:prstGeom>
          <a:solidFill>
            <a:srgbClr val="12B2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4"/>
          <p:cNvSpPr txBox="1">
            <a:spLocks noGrp="1"/>
          </p:cNvSpPr>
          <p:nvPr>
            <p:ph type="title"/>
          </p:nvPr>
        </p:nvSpPr>
        <p:spPr>
          <a:xfrm>
            <a:off x="642378" y="813050"/>
            <a:ext cx="4901100" cy="1282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4500"/>
              <a:buFont typeface="Century Gothic"/>
              <a:buNone/>
            </a:pPr>
            <a:r>
              <a:rPr lang="en" sz="3100" b="1"/>
              <a:t>Objective and Goal for this project</a:t>
            </a:r>
            <a:endParaRPr sz="3100" b="1"/>
          </a:p>
        </p:txBody>
      </p:sp>
      <p:sp>
        <p:nvSpPr>
          <p:cNvPr id="358" name="Google Shape;358;p34"/>
          <p:cNvSpPr txBox="1">
            <a:spLocks noGrp="1"/>
          </p:cNvSpPr>
          <p:nvPr>
            <p:ph type="body" idx="1"/>
          </p:nvPr>
        </p:nvSpPr>
        <p:spPr>
          <a:xfrm>
            <a:off x="813902" y="1871476"/>
            <a:ext cx="4729500" cy="2338500"/>
          </a:xfrm>
          <a:prstGeom prst="rect">
            <a:avLst/>
          </a:prstGeom>
          <a:noFill/>
          <a:ln>
            <a:noFill/>
          </a:ln>
        </p:spPr>
        <p:txBody>
          <a:bodyPr spcFirstLastPara="1" wrap="square" lIns="68575" tIns="34275" rIns="68575" bIns="34275" anchor="t" anchorCtr="0">
            <a:noAutofit/>
          </a:bodyPr>
          <a:lstStyle/>
          <a:p>
            <a:pPr marL="38100" lvl="0" indent="0" algn="l" rtl="0">
              <a:lnSpc>
                <a:spcPct val="120000"/>
              </a:lnSpc>
              <a:spcBef>
                <a:spcPts val="0"/>
              </a:spcBef>
              <a:spcAft>
                <a:spcPts val="1200"/>
              </a:spcAft>
              <a:buClr>
                <a:schemeClr val="dk1"/>
              </a:buClr>
              <a:buSzPts val="1200"/>
              <a:buNone/>
            </a:pPr>
            <a:r>
              <a:rPr lang="en" sz="1800" b="1">
                <a:solidFill>
                  <a:schemeClr val="dk1"/>
                </a:solidFill>
              </a:rPr>
              <a:t>Apart from having fun and compiling the  prototype of the car which can go the furthest, we also want to explore how to conduct a design of experiment to figure out the best factors and level combinations that can help us achieve both understanding and satisfaction!   </a:t>
            </a:r>
            <a:endParaRPr sz="1800" b="1">
              <a:solidFill>
                <a:schemeClr val="dk1"/>
              </a:solidFill>
            </a:endParaRPr>
          </a:p>
        </p:txBody>
      </p:sp>
      <p:sp>
        <p:nvSpPr>
          <p:cNvPr id="359" name="Google Shape;359;p34"/>
          <p:cNvSpPr txBox="1">
            <a:spLocks noGrp="1"/>
          </p:cNvSpPr>
          <p:nvPr>
            <p:ph type="sldNum" idx="12"/>
          </p:nvPr>
        </p:nvSpPr>
        <p:spPr>
          <a:xfrm>
            <a:off x="2971800" y="4800678"/>
            <a:ext cx="274200" cy="185100"/>
          </a:xfrm>
          <a:prstGeom prst="rect">
            <a:avLst/>
          </a:prstGeom>
          <a:noFill/>
          <a:ln>
            <a:noFill/>
          </a:ln>
        </p:spPr>
        <p:txBody>
          <a:bodyPr spcFirstLastPara="1" wrap="square" lIns="0" tIns="34275" rIns="0" bIns="3427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360" name="Google Shape;360;p34"/>
          <p:cNvPicPr preferRelativeResize="0"/>
          <p:nvPr/>
        </p:nvPicPr>
        <p:blipFill rotWithShape="1">
          <a:blip r:embed="rId3">
            <a:alphaModFix/>
          </a:blip>
          <a:srcRect l="14573" r="12561"/>
          <a:stretch/>
        </p:blipFill>
        <p:spPr>
          <a:xfrm>
            <a:off x="5962650" y="0"/>
            <a:ext cx="31623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5"/>
          <p:cNvSpPr txBox="1">
            <a:spLocks noGrp="1"/>
          </p:cNvSpPr>
          <p:nvPr>
            <p:ph type="title"/>
          </p:nvPr>
        </p:nvSpPr>
        <p:spPr>
          <a:xfrm>
            <a:off x="1" y="50850"/>
            <a:ext cx="7029600" cy="14541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4500"/>
              <a:buFont typeface="Century Gothic"/>
              <a:buNone/>
            </a:pPr>
            <a:r>
              <a:rPr lang="en" b="1"/>
              <a:t>Experiment setup</a:t>
            </a:r>
            <a:endParaRPr b="1"/>
          </a:p>
        </p:txBody>
      </p:sp>
      <p:sp>
        <p:nvSpPr>
          <p:cNvPr id="366" name="Google Shape;366;p35"/>
          <p:cNvSpPr txBox="1"/>
          <p:nvPr/>
        </p:nvSpPr>
        <p:spPr>
          <a:xfrm>
            <a:off x="209550" y="781050"/>
            <a:ext cx="8667600" cy="3708000"/>
          </a:xfrm>
          <a:prstGeom prst="rect">
            <a:avLst/>
          </a:prstGeom>
          <a:solidFill>
            <a:srgbClr val="FAF3DF">
              <a:alpha val="72020"/>
            </a:srgbClr>
          </a:solidFill>
          <a:ln w="9525" cap="flat" cmpd="sng">
            <a:solidFill>
              <a:srgbClr val="FFE599"/>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b="1">
                <a:solidFill>
                  <a:schemeClr val="dk1"/>
                </a:solidFill>
              </a:rPr>
              <a:t>How you conducted the experiment and where?</a:t>
            </a:r>
            <a:endParaRPr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Trying to come up with a car based on preferred design</a:t>
            </a:r>
            <a:endParaRPr b="1">
              <a:solidFill>
                <a:schemeClr val="dk1"/>
              </a:solidFill>
            </a:endParaRPr>
          </a:p>
          <a:p>
            <a:pPr marL="457200" marR="0" lvl="0" indent="0" algn="l" rtl="0">
              <a:lnSpc>
                <a:spcPct val="115000"/>
              </a:lnSpc>
              <a:spcBef>
                <a:spcPts val="0"/>
              </a:spcBef>
              <a:spcAft>
                <a:spcPts val="0"/>
              </a:spcAft>
              <a:buNone/>
            </a:pPr>
            <a:r>
              <a:rPr lang="en" b="1">
                <a:solidFill>
                  <a:schemeClr val="dk1"/>
                </a:solidFill>
              </a:rPr>
              <a:t>(3 prototypes in total)</a:t>
            </a:r>
            <a:endParaRPr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Creating a ramp from cardboard and adjusting it at an angle of </a:t>
            </a:r>
            <a:endParaRPr b="1">
              <a:solidFill>
                <a:schemeClr val="dk1"/>
              </a:solidFill>
            </a:endParaRPr>
          </a:p>
          <a:p>
            <a:pPr marL="457200" marR="0" lvl="0" indent="0" algn="l" rtl="0">
              <a:lnSpc>
                <a:spcPct val="115000"/>
              </a:lnSpc>
              <a:spcBef>
                <a:spcPts val="0"/>
              </a:spcBef>
              <a:spcAft>
                <a:spcPts val="0"/>
              </a:spcAft>
              <a:buNone/>
            </a:pPr>
            <a:r>
              <a:rPr lang="en" b="1">
                <a:solidFill>
                  <a:schemeClr val="dk1"/>
                </a:solidFill>
              </a:rPr>
              <a:t>30 degrees and fix it to the wall and table for a standard setup</a:t>
            </a:r>
            <a:endParaRPr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Running each prototype and seeing which one goes the furthest</a:t>
            </a:r>
            <a:endParaRPr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Selecting the winning prototype and coming up with factors we can </a:t>
            </a:r>
            <a:br>
              <a:rPr lang="en" b="1">
                <a:solidFill>
                  <a:schemeClr val="dk1"/>
                </a:solidFill>
              </a:rPr>
            </a:br>
            <a:r>
              <a:rPr lang="en" b="1">
                <a:solidFill>
                  <a:schemeClr val="dk1"/>
                </a:solidFill>
              </a:rPr>
              <a:t>change that will be our top 4 most impactful factors </a:t>
            </a:r>
            <a:endParaRPr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Trying to change each factor usin</a:t>
            </a:r>
            <a:r>
              <a:rPr lang="en" sz="1500" b="1">
                <a:solidFill>
                  <a:schemeClr val="dk1"/>
                </a:solidFill>
              </a:rPr>
              <a:t>g ‘The One Half Fraction of the 2</a:t>
            </a:r>
            <a:r>
              <a:rPr lang="en" sz="1500" b="1" baseline="30000">
                <a:solidFill>
                  <a:schemeClr val="dk1"/>
                </a:solidFill>
              </a:rPr>
              <a:t>k </a:t>
            </a:r>
            <a:br>
              <a:rPr lang="en" sz="1500" b="1" baseline="30000">
                <a:solidFill>
                  <a:schemeClr val="dk1"/>
                </a:solidFill>
              </a:rPr>
            </a:br>
            <a:r>
              <a:rPr lang="en" sz="1500" b="1">
                <a:solidFill>
                  <a:schemeClr val="dk1"/>
                </a:solidFill>
              </a:rPr>
              <a:t>Design’ concept and table (selected the principle fraction </a:t>
            </a:r>
            <a:br>
              <a:rPr lang="en" sz="1500" b="1">
                <a:solidFill>
                  <a:schemeClr val="dk1"/>
                </a:solidFill>
              </a:rPr>
            </a:br>
            <a:r>
              <a:rPr lang="en" sz="1500" b="1">
                <a:solidFill>
                  <a:schemeClr val="dk1"/>
                </a:solidFill>
              </a:rPr>
              <a:t>with I=+ABCD)</a:t>
            </a:r>
            <a:endParaRPr sz="1500" b="1">
              <a:solidFill>
                <a:schemeClr val="dk1"/>
              </a:solidFill>
            </a:endParaRPr>
          </a:p>
          <a:p>
            <a:pPr marL="457200" marR="0" lvl="0" indent="-317500" algn="l" rtl="0">
              <a:lnSpc>
                <a:spcPct val="115000"/>
              </a:lnSpc>
              <a:spcBef>
                <a:spcPts val="0"/>
              </a:spcBef>
              <a:spcAft>
                <a:spcPts val="0"/>
              </a:spcAft>
              <a:buClr>
                <a:schemeClr val="dk1"/>
              </a:buClr>
              <a:buSzPts val="1400"/>
              <a:buAutoNum type="arabicPeriod"/>
            </a:pPr>
            <a:r>
              <a:rPr lang="en" b="1">
                <a:solidFill>
                  <a:schemeClr val="dk1"/>
                </a:solidFill>
              </a:rPr>
              <a:t>Measuring the distance of each run with 3 replications. Each </a:t>
            </a:r>
            <a:br>
              <a:rPr lang="en" b="1">
                <a:solidFill>
                  <a:schemeClr val="dk1"/>
                </a:solidFill>
              </a:rPr>
            </a:br>
            <a:r>
              <a:rPr lang="en" b="1">
                <a:solidFill>
                  <a:schemeClr val="dk1"/>
                </a:solidFill>
              </a:rPr>
              <a:t>replicate contains 8 runs (from 2^k-1→ 2^4-1= 2^3= 8) </a:t>
            </a:r>
            <a:r>
              <a:rPr lang="en" sz="1500" b="1">
                <a:solidFill>
                  <a:schemeClr val="dk1"/>
                </a:solidFill>
              </a:rPr>
              <a:t> </a:t>
            </a:r>
            <a:endParaRPr sz="1500" b="1">
              <a:solidFill>
                <a:schemeClr val="dk1"/>
              </a:solidFill>
            </a:endParaRPr>
          </a:p>
          <a:p>
            <a:pPr marL="0" marR="0" lvl="0" indent="0" algn="l" rtl="0">
              <a:lnSpc>
                <a:spcPct val="115000"/>
              </a:lnSpc>
              <a:spcBef>
                <a:spcPts val="0"/>
              </a:spcBef>
              <a:spcAft>
                <a:spcPts val="0"/>
              </a:spcAft>
              <a:buNone/>
            </a:pPr>
            <a:r>
              <a:rPr lang="en" sz="1500" b="1">
                <a:solidFill>
                  <a:schemeClr val="dk1"/>
                </a:solidFill>
              </a:rPr>
              <a:t>NOTE: we conducted the experiment in a meeting room at Mccord hall </a:t>
            </a:r>
            <a:endParaRPr b="1"/>
          </a:p>
        </p:txBody>
      </p:sp>
      <p:pic>
        <p:nvPicPr>
          <p:cNvPr id="367" name="Google Shape;367;p35"/>
          <p:cNvPicPr preferRelativeResize="0"/>
          <p:nvPr/>
        </p:nvPicPr>
        <p:blipFill>
          <a:blip r:embed="rId3">
            <a:alphaModFix/>
          </a:blip>
          <a:stretch>
            <a:fillRect/>
          </a:stretch>
        </p:blipFill>
        <p:spPr>
          <a:xfrm>
            <a:off x="7010550" y="1371600"/>
            <a:ext cx="2114400" cy="21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36"/>
          <p:cNvPicPr preferRelativeResize="0"/>
          <p:nvPr/>
        </p:nvPicPr>
        <p:blipFill>
          <a:blip r:embed="rId3">
            <a:alphaModFix/>
          </a:blip>
          <a:stretch>
            <a:fillRect/>
          </a:stretch>
        </p:blipFill>
        <p:spPr>
          <a:xfrm>
            <a:off x="323850" y="746113"/>
            <a:ext cx="8496300" cy="3041675"/>
          </a:xfrm>
          <a:prstGeom prst="rect">
            <a:avLst/>
          </a:prstGeom>
          <a:noFill/>
          <a:ln>
            <a:noFill/>
          </a:ln>
        </p:spPr>
      </p:pic>
      <p:sp>
        <p:nvSpPr>
          <p:cNvPr id="373" name="Google Shape;373;p36"/>
          <p:cNvSpPr/>
          <p:nvPr/>
        </p:nvSpPr>
        <p:spPr>
          <a:xfrm>
            <a:off x="704850" y="3981450"/>
            <a:ext cx="4857900" cy="971400"/>
          </a:xfrm>
          <a:prstGeom prst="wedgeRectCallout">
            <a:avLst>
              <a:gd name="adj1" fmla="val 8037"/>
              <a:gd name="adj2" fmla="val -853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chemeClr val="dk1"/>
                </a:solidFill>
              </a:rPr>
              <a:t>Such as the width in front of the car, Wheel size, </a:t>
            </a:r>
            <a:endParaRPr b="1">
              <a:solidFill>
                <a:schemeClr val="dk1"/>
              </a:solidFill>
            </a:endParaRPr>
          </a:p>
          <a:p>
            <a:pPr marL="0" marR="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Number of Wheels, </a:t>
            </a:r>
            <a:r>
              <a:rPr lang="en" b="1">
                <a:solidFill>
                  <a:schemeClr val="dk1"/>
                </a:solidFill>
              </a:rPr>
              <a:t>Aerodynamic distribution and </a:t>
            </a:r>
            <a:br>
              <a:rPr lang="en" b="1">
                <a:solidFill>
                  <a:schemeClr val="dk1"/>
                </a:solidFill>
              </a:rPr>
            </a:br>
            <a:r>
              <a:rPr lang="en" b="1">
                <a:solidFill>
                  <a:schemeClr val="dk1"/>
                </a:solidFill>
              </a:rPr>
              <a:t>Wheelbase and so-on</a:t>
            </a:r>
            <a:endParaRPr b="1"/>
          </a:p>
        </p:txBody>
      </p:sp>
      <p:sp>
        <p:nvSpPr>
          <p:cNvPr id="374" name="Google Shape;374;p36"/>
          <p:cNvSpPr/>
          <p:nvPr/>
        </p:nvSpPr>
        <p:spPr>
          <a:xfrm>
            <a:off x="6708150" y="3635375"/>
            <a:ext cx="1976100" cy="572700"/>
          </a:xfrm>
          <a:prstGeom prst="wedgeRectCallout">
            <a:avLst>
              <a:gd name="adj1" fmla="val -7712"/>
              <a:gd name="adj2" fmla="val -92688"/>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t>Figuring out what is our y</a:t>
            </a:r>
            <a:endParaRPr sz="16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2492</Words>
  <Application>Microsoft Office PowerPoint</Application>
  <PresentationFormat>On-screen Show (16:9)</PresentationFormat>
  <Paragraphs>257</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Century Gothic</vt:lpstr>
      <vt:lpstr>Roboto</vt:lpstr>
      <vt:lpstr>Calibri</vt:lpstr>
      <vt:lpstr>Karla</vt:lpstr>
      <vt:lpstr>Open Sans Light</vt:lpstr>
      <vt:lpstr>Arial</vt:lpstr>
      <vt:lpstr>Simple Light</vt:lpstr>
      <vt:lpstr>       Team Members  Seema Hegde Dharmi Mehta (Team Leader) Thanyaporn Techangam    </vt:lpstr>
      <vt:lpstr>Lego Project</vt:lpstr>
      <vt:lpstr>PowerPoint Presentation</vt:lpstr>
      <vt:lpstr>PowerPoint Presentation</vt:lpstr>
      <vt:lpstr>PowerPoint Presentation</vt:lpstr>
      <vt:lpstr>Table of Content</vt:lpstr>
      <vt:lpstr>Objective and Goal for this project</vt:lpstr>
      <vt:lpstr>Experiment setup</vt:lpstr>
      <vt:lpstr>PowerPoint Presentation</vt:lpstr>
      <vt:lpstr>Response variable (y) is the distance, the further the better!</vt:lpstr>
      <vt:lpstr>Factors chosen &amp; Description</vt:lpstr>
      <vt:lpstr>Thought process behind factor selection </vt:lpstr>
      <vt:lpstr>How to block Noise (uncontrollable variables)</vt:lpstr>
      <vt:lpstr>PowerPoint Presentation</vt:lpstr>
      <vt:lpstr>Steps  to Design our experiment </vt:lpstr>
      <vt:lpstr>Fractional Factorial Design Design Summary Factors: 4 Base Design: 4, 8 Resolution: IV Runs: 24 Replicates: 3 Fraction: 1/2 Blocks: 1 Center pts (total): 0     Design Generators: D = ABC Alias Structure I + ABCD A + BCD B + ACD C + ABD D + ABC AB + CD AC + BD AD + BC </vt:lpstr>
      <vt:lpstr>PowerPoint Presentation</vt:lpstr>
      <vt:lpstr>PowerPoint Presentation</vt:lpstr>
      <vt:lpstr>PowerPoint Presentation</vt:lpstr>
      <vt:lpstr>PowerPoint Presentation</vt:lpstr>
      <vt:lpstr>Model Summary S         R-sq R-sq(adj) R-sq(pred) 5.63102 74.12% 62.79% 41.76%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 &amp; Recommendations  In this DOE experiment, we found the aerodynamic distribution, length of the car and number of wheels have a major effect on the distance and speed of the car.     We recommend… From our experiment, we interpret the wheel size does not make a huge difference. Thus we can use smaller wheel size which would cut our cost. We can run experiments on how much weight to include to maintain proper centre of gravity and aerodynamic distribution. Factor like axle length can also be taken into consideration and experiments can be run to check if the car goes any further.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Team Members  Seema Hegde Dharmi Mehta (Team Leader) Thanyaporn Techangam    </dc:title>
  <cp:lastModifiedBy>Dharmi Mehta</cp:lastModifiedBy>
  <cp:revision>1</cp:revision>
  <dcterms:modified xsi:type="dcterms:W3CDTF">2023-08-03T21:59:27Z</dcterms:modified>
</cp:coreProperties>
</file>